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sldIdLst>
    <p:sldId id="256" r:id="rId5"/>
    <p:sldId id="257" r:id="rId6"/>
    <p:sldId id="258" r:id="rId7"/>
    <p:sldId id="295" r:id="rId8"/>
    <p:sldId id="296" r:id="rId9"/>
    <p:sldId id="299" r:id="rId10"/>
    <p:sldId id="301" r:id="rId11"/>
    <p:sldId id="282" r:id="rId12"/>
    <p:sldId id="276" r:id="rId13"/>
    <p:sldId id="277" r:id="rId14"/>
    <p:sldId id="278" r:id="rId15"/>
    <p:sldId id="279" r:id="rId16"/>
    <p:sldId id="280" r:id="rId17"/>
    <p:sldId id="281" r:id="rId18"/>
    <p:sldId id="300" r:id="rId19"/>
    <p:sldId id="286" r:id="rId20"/>
    <p:sldId id="290" r:id="rId21"/>
    <p:sldId id="289" r:id="rId22"/>
    <p:sldId id="302" r:id="rId23"/>
    <p:sldId id="291" r:id="rId24"/>
    <p:sldId id="292" r:id="rId25"/>
    <p:sldId id="293" r:id="rId26"/>
    <p:sldId id="294" r:id="rId27"/>
    <p:sldId id="283" r:id="rId28"/>
    <p:sldId id="284" r:id="rId29"/>
    <p:sldId id="297" r:id="rId30"/>
    <p:sldId id="298" r:id="rId31"/>
    <p:sldId id="285" r:id="rId32"/>
    <p:sldId id="27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1BE729-DFB5-4C61-9946-84B1678E053E}" v="2" dt="2023-05-29T14:54:44.229"/>
    <p1510:client id="{59C93C61-8D47-4F5C-B6A9-63C60D793F83}" v="59" dt="2023-05-30T16:36:07.814"/>
    <p1510:client id="{6E77824E-86C7-4692-BAC8-119E6B1EFA16}" v="39" dt="2023-05-29T08:09:04.982"/>
    <p1510:client id="{719F0B45-DE2D-44B6-B08F-44DB261A92AA}" v="1516" dt="2023-05-28T13:05:46.564"/>
    <p1510:client id="{88A03327-A854-4F2A-B2D6-D02059C5F7E7}" v="2" dt="2023-05-30T04:04:21.967"/>
    <p1510:client id="{8AA14A9B-2B6B-45DE-8EC7-CF044E8180F5}" v="212" dt="2023-05-30T06:35:02.627"/>
    <p1510:client id="{9702F387-0B4E-4CC9-8D4B-1D8AD1A9429D}" v="92" dt="2023-05-30T07:12:28.732"/>
    <p1510:client id="{9DA14D30-0C81-4B91-A6A6-EB41B839297F}" v="108" dt="2023-05-30T16:33:54.644"/>
    <p1510:client id="{EC1B003C-F08C-4E92-888A-BB330F45CA68}" v="16" dt="2023-05-28T15:29:14.1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21.png"/><Relationship Id="rId10" Type="http://schemas.openxmlformats.org/officeDocument/2006/relationships/image" Target="../media/image50.svg"/><Relationship Id="rId4" Type="http://schemas.openxmlformats.org/officeDocument/2006/relationships/image" Target="../media/image45.sv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21.png"/><Relationship Id="rId10" Type="http://schemas.openxmlformats.org/officeDocument/2006/relationships/image" Target="../media/image50.svg"/><Relationship Id="rId4" Type="http://schemas.openxmlformats.org/officeDocument/2006/relationships/image" Target="../media/image45.sv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2614A0-FDB2-4761-AA86-45E3C848E38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CE9FD27-AB00-4FF7-8820-3CC1415745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Purpose: </a:t>
          </a:r>
          <a:r>
            <a:rPr lang="en-US">
              <a:latin typeface="Tenorite"/>
            </a:rPr>
            <a:t>Streamline and</a:t>
          </a:r>
          <a:r>
            <a:rPr lang="en-US"/>
            <a:t> enhance transportation services within the college</a:t>
          </a:r>
        </a:p>
      </dgm:t>
    </dgm:pt>
    <dgm:pt modelId="{3084D9FB-A2B0-4AA8-97F4-501C758F5045}" type="parTrans" cxnId="{AD4BC9C2-D433-4CD5-A788-5EDBC8748545}">
      <dgm:prSet/>
      <dgm:spPr/>
      <dgm:t>
        <a:bodyPr/>
        <a:lstStyle/>
        <a:p>
          <a:endParaRPr lang="en-US"/>
        </a:p>
      </dgm:t>
    </dgm:pt>
    <dgm:pt modelId="{FE69AB5C-1494-4C9E-8A81-313225045FB9}" type="sibTrans" cxnId="{AD4BC9C2-D433-4CD5-A788-5EDBC8748545}">
      <dgm:prSet/>
      <dgm:spPr/>
      <dgm:t>
        <a:bodyPr/>
        <a:lstStyle/>
        <a:p>
          <a:endParaRPr lang="en-US"/>
        </a:p>
      </dgm:t>
    </dgm:pt>
    <dgm:pt modelId="{6C7B0DC5-C260-430D-8547-287E28C7CD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Importance: Benefits of an efficient transport management system for colleges</a:t>
          </a:r>
        </a:p>
      </dgm:t>
    </dgm:pt>
    <dgm:pt modelId="{AB37A388-456A-42F7-B202-7E6F5F1EB2AD}" type="parTrans" cxnId="{06D248A3-3F1A-4AC2-B559-B84DD46B7514}">
      <dgm:prSet/>
      <dgm:spPr/>
      <dgm:t>
        <a:bodyPr/>
        <a:lstStyle/>
        <a:p>
          <a:endParaRPr lang="en-US"/>
        </a:p>
      </dgm:t>
    </dgm:pt>
    <dgm:pt modelId="{29BB923C-45C8-4D04-8F28-4F6927585019}" type="sibTrans" cxnId="{06D248A3-3F1A-4AC2-B559-B84DD46B7514}">
      <dgm:prSet/>
      <dgm:spPr/>
      <dgm:t>
        <a:bodyPr/>
        <a:lstStyle/>
        <a:p>
          <a:endParaRPr lang="en-US"/>
        </a:p>
      </dgm:t>
    </dgm:pt>
    <dgm:pt modelId="{F1863AEC-7087-42BD-A4DA-D30F3E115C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enorite"/>
            </a:rPr>
            <a:t>(</a:t>
          </a:r>
          <a:r>
            <a:rPr lang="en-US" err="1">
              <a:latin typeface="Tenorite"/>
            </a:rPr>
            <a:t>i</a:t>
          </a:r>
          <a:r>
            <a:rPr lang="en-US">
              <a:latin typeface="Tenorite"/>
            </a:rPr>
            <a:t>) Improved</a:t>
          </a:r>
          <a:r>
            <a:rPr lang="en-US"/>
            <a:t> student convenience and safety</a:t>
          </a:r>
        </a:p>
      </dgm:t>
    </dgm:pt>
    <dgm:pt modelId="{3B984402-ADAF-4F17-A333-83CC440AFADD}" type="parTrans" cxnId="{1FE2097E-8B9F-4DB7-9EC2-EF32ABF33779}">
      <dgm:prSet/>
      <dgm:spPr/>
      <dgm:t>
        <a:bodyPr/>
        <a:lstStyle/>
        <a:p>
          <a:endParaRPr lang="en-US"/>
        </a:p>
      </dgm:t>
    </dgm:pt>
    <dgm:pt modelId="{D05BCD4A-46B0-4A7D-BD8D-523A2A6F5EEF}" type="sibTrans" cxnId="{1FE2097E-8B9F-4DB7-9EC2-EF32ABF33779}">
      <dgm:prSet/>
      <dgm:spPr/>
      <dgm:t>
        <a:bodyPr/>
        <a:lstStyle/>
        <a:p>
          <a:endParaRPr lang="en-US"/>
        </a:p>
      </dgm:t>
    </dgm:pt>
    <dgm:pt modelId="{338137BF-B83F-4361-B90C-CAF857493E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enorite"/>
            </a:rPr>
            <a:t>(ii) Optimized</a:t>
          </a:r>
          <a:r>
            <a:rPr lang="en-US"/>
            <a:t> bus routes for better efficiency</a:t>
          </a:r>
        </a:p>
      </dgm:t>
    </dgm:pt>
    <dgm:pt modelId="{33B4463B-A9A8-4F37-A6AF-D6C21D4FEA04}" type="parTrans" cxnId="{1A0136FB-76A3-4B3E-8291-ECAF4B2451E9}">
      <dgm:prSet/>
      <dgm:spPr/>
      <dgm:t>
        <a:bodyPr/>
        <a:lstStyle/>
        <a:p>
          <a:endParaRPr lang="en-US"/>
        </a:p>
      </dgm:t>
    </dgm:pt>
    <dgm:pt modelId="{87A1DDEF-447E-47C3-928A-2C1DA5EF37F4}" type="sibTrans" cxnId="{1A0136FB-76A3-4B3E-8291-ECAF4B2451E9}">
      <dgm:prSet/>
      <dgm:spPr/>
      <dgm:t>
        <a:bodyPr/>
        <a:lstStyle/>
        <a:p>
          <a:endParaRPr lang="en-US"/>
        </a:p>
      </dgm:t>
    </dgm:pt>
    <dgm:pt modelId="{57A9BDB0-3B91-4AF5-A51A-93CD91E1CD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enorite"/>
            </a:rPr>
            <a:t>(iii)Effective communication</a:t>
          </a:r>
          <a:r>
            <a:rPr lang="en-US"/>
            <a:t> through the notice board feature</a:t>
          </a:r>
        </a:p>
      </dgm:t>
    </dgm:pt>
    <dgm:pt modelId="{7C7EA662-894C-42EA-9021-1DF6049A31F9}" type="parTrans" cxnId="{17FB03AE-860E-4195-90F8-32A0B4F76EC2}">
      <dgm:prSet/>
      <dgm:spPr/>
      <dgm:t>
        <a:bodyPr/>
        <a:lstStyle/>
        <a:p>
          <a:endParaRPr lang="en-US"/>
        </a:p>
      </dgm:t>
    </dgm:pt>
    <dgm:pt modelId="{26A670AD-B32B-4122-A687-4E5825F17545}" type="sibTrans" cxnId="{17FB03AE-860E-4195-90F8-32A0B4F76EC2}">
      <dgm:prSet/>
      <dgm:spPr/>
      <dgm:t>
        <a:bodyPr/>
        <a:lstStyle/>
        <a:p>
          <a:endParaRPr lang="en-US"/>
        </a:p>
      </dgm:t>
    </dgm:pt>
    <dgm:pt modelId="{7C242000-FE43-4A62-9901-E6A051EB9D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Engaging question/statistic: "Did you know that implementing a robust transport management system can reduce transportation costs by up to 20%?"</a:t>
          </a:r>
        </a:p>
      </dgm:t>
    </dgm:pt>
    <dgm:pt modelId="{A886BF88-1576-42F9-BD23-654A4D1ADA8E}" type="parTrans" cxnId="{56FDFF80-11E9-40D2-A2E9-24369C8CBC79}">
      <dgm:prSet/>
      <dgm:spPr/>
      <dgm:t>
        <a:bodyPr/>
        <a:lstStyle/>
        <a:p>
          <a:endParaRPr lang="en-US"/>
        </a:p>
      </dgm:t>
    </dgm:pt>
    <dgm:pt modelId="{3878D1C8-10A2-4942-9D76-9CC73D604FA4}" type="sibTrans" cxnId="{56FDFF80-11E9-40D2-A2E9-24369C8CBC79}">
      <dgm:prSet/>
      <dgm:spPr/>
      <dgm:t>
        <a:bodyPr/>
        <a:lstStyle/>
        <a:p>
          <a:endParaRPr lang="en-US"/>
        </a:p>
      </dgm:t>
    </dgm:pt>
    <dgm:pt modelId="{84299FD8-5688-492D-A0AF-4019E96CB6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Transition: "In the following slides, we will explore the key features and benefits of the College Transport Management System."</a:t>
          </a:r>
        </a:p>
      </dgm:t>
    </dgm:pt>
    <dgm:pt modelId="{95A3A1A0-24FD-49E0-8F08-CBB04DC3A1CC}" type="parTrans" cxnId="{080731E5-E7FC-437D-A4C7-02E9F36299C4}">
      <dgm:prSet/>
      <dgm:spPr/>
      <dgm:t>
        <a:bodyPr/>
        <a:lstStyle/>
        <a:p>
          <a:endParaRPr lang="en-US"/>
        </a:p>
      </dgm:t>
    </dgm:pt>
    <dgm:pt modelId="{B4EBD17F-90D5-44EC-9882-F071BB4FF61B}" type="sibTrans" cxnId="{080731E5-E7FC-437D-A4C7-02E9F36299C4}">
      <dgm:prSet/>
      <dgm:spPr/>
      <dgm:t>
        <a:bodyPr/>
        <a:lstStyle/>
        <a:p>
          <a:endParaRPr lang="en-US"/>
        </a:p>
      </dgm:t>
    </dgm:pt>
    <dgm:pt modelId="{5CD06797-42E1-4ACD-864B-423E0914AAF1}" type="pres">
      <dgm:prSet presAssocID="{A12614A0-FDB2-4761-AA86-45E3C848E388}" presName="root" presStyleCnt="0">
        <dgm:presLayoutVars>
          <dgm:dir/>
          <dgm:resizeHandles val="exact"/>
        </dgm:presLayoutVars>
      </dgm:prSet>
      <dgm:spPr/>
    </dgm:pt>
    <dgm:pt modelId="{4FB1A43D-67FB-4664-90AE-29744A19110F}" type="pres">
      <dgm:prSet presAssocID="{CCE9FD27-AB00-4FF7-8820-3CC1415745D7}" presName="compNode" presStyleCnt="0"/>
      <dgm:spPr/>
    </dgm:pt>
    <dgm:pt modelId="{FD32AE29-D3A9-4006-A994-8E40CD8CDA0A}" type="pres">
      <dgm:prSet presAssocID="{CCE9FD27-AB00-4FF7-8820-3CC1415745D7}" presName="bgRect" presStyleLbl="bgShp" presStyleIdx="0" presStyleCnt="4"/>
      <dgm:spPr/>
    </dgm:pt>
    <dgm:pt modelId="{AD0E69C8-B489-4DB1-AAB2-F6DEA243F331}" type="pres">
      <dgm:prSet presAssocID="{CCE9FD27-AB00-4FF7-8820-3CC1415745D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B3034499-4FB5-40F1-8E16-BE2E44918914}" type="pres">
      <dgm:prSet presAssocID="{CCE9FD27-AB00-4FF7-8820-3CC1415745D7}" presName="spaceRect" presStyleCnt="0"/>
      <dgm:spPr/>
    </dgm:pt>
    <dgm:pt modelId="{3EED82D9-7B20-4C6D-B92A-935DFFA99E6A}" type="pres">
      <dgm:prSet presAssocID="{CCE9FD27-AB00-4FF7-8820-3CC1415745D7}" presName="parTx" presStyleLbl="revTx" presStyleIdx="0" presStyleCnt="5">
        <dgm:presLayoutVars>
          <dgm:chMax val="0"/>
          <dgm:chPref val="0"/>
        </dgm:presLayoutVars>
      </dgm:prSet>
      <dgm:spPr/>
    </dgm:pt>
    <dgm:pt modelId="{FE22481E-95C7-439B-88CB-1E5C149237E8}" type="pres">
      <dgm:prSet presAssocID="{FE69AB5C-1494-4C9E-8A81-313225045FB9}" presName="sibTrans" presStyleCnt="0"/>
      <dgm:spPr/>
    </dgm:pt>
    <dgm:pt modelId="{864B774C-87AD-4FB1-B4C6-5E665914D7A6}" type="pres">
      <dgm:prSet presAssocID="{6C7B0DC5-C260-430D-8547-287E28C7CDB2}" presName="compNode" presStyleCnt="0"/>
      <dgm:spPr/>
    </dgm:pt>
    <dgm:pt modelId="{A88F8E05-61A8-4197-9B69-4EB2E46D5BA5}" type="pres">
      <dgm:prSet presAssocID="{6C7B0DC5-C260-430D-8547-287E28C7CDB2}" presName="bgRect" presStyleLbl="bgShp" presStyleIdx="1" presStyleCnt="4"/>
      <dgm:spPr/>
    </dgm:pt>
    <dgm:pt modelId="{AB7E989A-D895-4E3A-999A-24AB0ED75756}" type="pres">
      <dgm:prSet presAssocID="{6C7B0DC5-C260-430D-8547-287E28C7CDB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D1E7867E-BD31-4857-AE04-5D398761859D}" type="pres">
      <dgm:prSet presAssocID="{6C7B0DC5-C260-430D-8547-287E28C7CDB2}" presName="spaceRect" presStyleCnt="0"/>
      <dgm:spPr/>
    </dgm:pt>
    <dgm:pt modelId="{9DF7B85E-EB2C-4ABC-8607-C84F5A232A7D}" type="pres">
      <dgm:prSet presAssocID="{6C7B0DC5-C260-430D-8547-287E28C7CDB2}" presName="parTx" presStyleLbl="revTx" presStyleIdx="1" presStyleCnt="5">
        <dgm:presLayoutVars>
          <dgm:chMax val="0"/>
          <dgm:chPref val="0"/>
        </dgm:presLayoutVars>
      </dgm:prSet>
      <dgm:spPr/>
    </dgm:pt>
    <dgm:pt modelId="{41E894DD-ECD6-492D-BB81-CC8A06B5FFB6}" type="pres">
      <dgm:prSet presAssocID="{6C7B0DC5-C260-430D-8547-287E28C7CDB2}" presName="desTx" presStyleLbl="revTx" presStyleIdx="2" presStyleCnt="5">
        <dgm:presLayoutVars/>
      </dgm:prSet>
      <dgm:spPr/>
    </dgm:pt>
    <dgm:pt modelId="{C309D9BF-B7F6-49E1-952C-09B38937E135}" type="pres">
      <dgm:prSet presAssocID="{29BB923C-45C8-4D04-8F28-4F6927585019}" presName="sibTrans" presStyleCnt="0"/>
      <dgm:spPr/>
    </dgm:pt>
    <dgm:pt modelId="{01C6BC93-A7E2-4BAF-AC15-63ABB95C9209}" type="pres">
      <dgm:prSet presAssocID="{7C242000-FE43-4A62-9901-E6A051EB9DD7}" presName="compNode" presStyleCnt="0"/>
      <dgm:spPr/>
    </dgm:pt>
    <dgm:pt modelId="{4E99244C-B35D-481B-B95F-93814899DD41}" type="pres">
      <dgm:prSet presAssocID="{7C242000-FE43-4A62-9901-E6A051EB9DD7}" presName="bgRect" presStyleLbl="bgShp" presStyleIdx="2" presStyleCnt="4"/>
      <dgm:spPr/>
    </dgm:pt>
    <dgm:pt modelId="{B2CB08C4-D564-4BFA-8909-766E25902520}" type="pres">
      <dgm:prSet presAssocID="{7C242000-FE43-4A62-9901-E6A051EB9DD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xi"/>
        </a:ext>
      </dgm:extLst>
    </dgm:pt>
    <dgm:pt modelId="{28B3A66C-CD1F-4C11-935B-0FB0BC1B63D0}" type="pres">
      <dgm:prSet presAssocID="{7C242000-FE43-4A62-9901-E6A051EB9DD7}" presName="spaceRect" presStyleCnt="0"/>
      <dgm:spPr/>
    </dgm:pt>
    <dgm:pt modelId="{8CEC6718-51A3-4C42-976A-9D84CFDEB6A7}" type="pres">
      <dgm:prSet presAssocID="{7C242000-FE43-4A62-9901-E6A051EB9DD7}" presName="parTx" presStyleLbl="revTx" presStyleIdx="3" presStyleCnt="5">
        <dgm:presLayoutVars>
          <dgm:chMax val="0"/>
          <dgm:chPref val="0"/>
        </dgm:presLayoutVars>
      </dgm:prSet>
      <dgm:spPr/>
    </dgm:pt>
    <dgm:pt modelId="{82AAA557-CDB0-4E6F-85DA-06754540866E}" type="pres">
      <dgm:prSet presAssocID="{3878D1C8-10A2-4942-9D76-9CC73D604FA4}" presName="sibTrans" presStyleCnt="0"/>
      <dgm:spPr/>
    </dgm:pt>
    <dgm:pt modelId="{19140B07-6C5D-4372-A00E-5703407A78E3}" type="pres">
      <dgm:prSet presAssocID="{84299FD8-5688-492D-A0AF-4019E96CB6AA}" presName="compNode" presStyleCnt="0"/>
      <dgm:spPr/>
    </dgm:pt>
    <dgm:pt modelId="{17308216-5AE4-4A80-A189-EE0143A7FDBA}" type="pres">
      <dgm:prSet presAssocID="{84299FD8-5688-492D-A0AF-4019E96CB6AA}" presName="bgRect" presStyleLbl="bgShp" presStyleIdx="3" presStyleCnt="4"/>
      <dgm:spPr/>
    </dgm:pt>
    <dgm:pt modelId="{E0839ABB-3209-454B-BDC0-ECF7C3F91E35}" type="pres">
      <dgm:prSet presAssocID="{84299FD8-5688-492D-A0AF-4019E96CB6A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0364FB72-6307-497D-AE8B-E2F1FE39888D}" type="pres">
      <dgm:prSet presAssocID="{84299FD8-5688-492D-A0AF-4019E96CB6AA}" presName="spaceRect" presStyleCnt="0"/>
      <dgm:spPr/>
    </dgm:pt>
    <dgm:pt modelId="{23B9C4B6-C118-4E7C-9F56-06B34F760A9C}" type="pres">
      <dgm:prSet presAssocID="{84299FD8-5688-492D-A0AF-4019E96CB6A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3BDEF2E-94B8-489C-B3F7-804F14006C75}" type="presOf" srcId="{CCE9FD27-AB00-4FF7-8820-3CC1415745D7}" destId="{3EED82D9-7B20-4C6D-B92A-935DFFA99E6A}" srcOrd="0" destOrd="0" presId="urn:microsoft.com/office/officeart/2018/2/layout/IconVerticalSolidList"/>
    <dgm:cxn modelId="{1F4EB83E-1170-4983-A226-7D728EB3D79E}" type="presOf" srcId="{F1863AEC-7087-42BD-A4DA-D30F3E115CF4}" destId="{41E894DD-ECD6-492D-BB81-CC8A06B5FFB6}" srcOrd="0" destOrd="0" presId="urn:microsoft.com/office/officeart/2018/2/layout/IconVerticalSolidList"/>
    <dgm:cxn modelId="{254C2F58-31A4-488E-8EBB-D59F028150AD}" type="presOf" srcId="{7C242000-FE43-4A62-9901-E6A051EB9DD7}" destId="{8CEC6718-51A3-4C42-976A-9D84CFDEB6A7}" srcOrd="0" destOrd="0" presId="urn:microsoft.com/office/officeart/2018/2/layout/IconVerticalSolidList"/>
    <dgm:cxn modelId="{11C3E579-1F13-4AF8-8EE9-B903A2C72BE2}" type="presOf" srcId="{338137BF-B83F-4361-B90C-CAF857493ED9}" destId="{41E894DD-ECD6-492D-BB81-CC8A06B5FFB6}" srcOrd="0" destOrd="1" presId="urn:microsoft.com/office/officeart/2018/2/layout/IconVerticalSolidList"/>
    <dgm:cxn modelId="{1FE2097E-8B9F-4DB7-9EC2-EF32ABF33779}" srcId="{6C7B0DC5-C260-430D-8547-287E28C7CDB2}" destId="{F1863AEC-7087-42BD-A4DA-D30F3E115CF4}" srcOrd="0" destOrd="0" parTransId="{3B984402-ADAF-4F17-A333-83CC440AFADD}" sibTransId="{D05BCD4A-46B0-4A7D-BD8D-523A2A6F5EEF}"/>
    <dgm:cxn modelId="{56FDFF80-11E9-40D2-A2E9-24369C8CBC79}" srcId="{A12614A0-FDB2-4761-AA86-45E3C848E388}" destId="{7C242000-FE43-4A62-9901-E6A051EB9DD7}" srcOrd="2" destOrd="0" parTransId="{A886BF88-1576-42F9-BD23-654A4D1ADA8E}" sibTransId="{3878D1C8-10A2-4942-9D76-9CC73D604FA4}"/>
    <dgm:cxn modelId="{7D11A187-877B-4639-B075-0E50E2AB7233}" type="presOf" srcId="{57A9BDB0-3B91-4AF5-A51A-93CD91E1CDF2}" destId="{41E894DD-ECD6-492D-BB81-CC8A06B5FFB6}" srcOrd="0" destOrd="2" presId="urn:microsoft.com/office/officeart/2018/2/layout/IconVerticalSolidList"/>
    <dgm:cxn modelId="{A328998B-9697-46A3-B1B9-86597FA53324}" type="presOf" srcId="{6C7B0DC5-C260-430D-8547-287E28C7CDB2}" destId="{9DF7B85E-EB2C-4ABC-8607-C84F5A232A7D}" srcOrd="0" destOrd="0" presId="urn:microsoft.com/office/officeart/2018/2/layout/IconVerticalSolidList"/>
    <dgm:cxn modelId="{43F6D89E-8EBB-4B36-AAE6-0982CD3570E7}" type="presOf" srcId="{84299FD8-5688-492D-A0AF-4019E96CB6AA}" destId="{23B9C4B6-C118-4E7C-9F56-06B34F760A9C}" srcOrd="0" destOrd="0" presId="urn:microsoft.com/office/officeart/2018/2/layout/IconVerticalSolidList"/>
    <dgm:cxn modelId="{06D248A3-3F1A-4AC2-B559-B84DD46B7514}" srcId="{A12614A0-FDB2-4761-AA86-45E3C848E388}" destId="{6C7B0DC5-C260-430D-8547-287E28C7CDB2}" srcOrd="1" destOrd="0" parTransId="{AB37A388-456A-42F7-B202-7E6F5F1EB2AD}" sibTransId="{29BB923C-45C8-4D04-8F28-4F6927585019}"/>
    <dgm:cxn modelId="{17FB03AE-860E-4195-90F8-32A0B4F76EC2}" srcId="{6C7B0DC5-C260-430D-8547-287E28C7CDB2}" destId="{57A9BDB0-3B91-4AF5-A51A-93CD91E1CDF2}" srcOrd="2" destOrd="0" parTransId="{7C7EA662-894C-42EA-9021-1DF6049A31F9}" sibTransId="{26A670AD-B32B-4122-A687-4E5825F17545}"/>
    <dgm:cxn modelId="{AD4BC9C2-D433-4CD5-A788-5EDBC8748545}" srcId="{A12614A0-FDB2-4761-AA86-45E3C848E388}" destId="{CCE9FD27-AB00-4FF7-8820-3CC1415745D7}" srcOrd="0" destOrd="0" parTransId="{3084D9FB-A2B0-4AA8-97F4-501C758F5045}" sibTransId="{FE69AB5C-1494-4C9E-8A81-313225045FB9}"/>
    <dgm:cxn modelId="{080731E5-E7FC-437D-A4C7-02E9F36299C4}" srcId="{A12614A0-FDB2-4761-AA86-45E3C848E388}" destId="{84299FD8-5688-492D-A0AF-4019E96CB6AA}" srcOrd="3" destOrd="0" parTransId="{95A3A1A0-24FD-49E0-8F08-CBB04DC3A1CC}" sibTransId="{B4EBD17F-90D5-44EC-9882-F071BB4FF61B}"/>
    <dgm:cxn modelId="{E51154E5-5D04-4A3E-9C59-131973162E0E}" type="presOf" srcId="{A12614A0-FDB2-4761-AA86-45E3C848E388}" destId="{5CD06797-42E1-4ACD-864B-423E0914AAF1}" srcOrd="0" destOrd="0" presId="urn:microsoft.com/office/officeart/2018/2/layout/IconVerticalSolidList"/>
    <dgm:cxn modelId="{1A0136FB-76A3-4B3E-8291-ECAF4B2451E9}" srcId="{6C7B0DC5-C260-430D-8547-287E28C7CDB2}" destId="{338137BF-B83F-4361-B90C-CAF857493ED9}" srcOrd="1" destOrd="0" parTransId="{33B4463B-A9A8-4F37-A6AF-D6C21D4FEA04}" sibTransId="{87A1DDEF-447E-47C3-928A-2C1DA5EF37F4}"/>
    <dgm:cxn modelId="{1401F797-235E-4E0D-8350-A5405A2A3F2E}" type="presParOf" srcId="{5CD06797-42E1-4ACD-864B-423E0914AAF1}" destId="{4FB1A43D-67FB-4664-90AE-29744A19110F}" srcOrd="0" destOrd="0" presId="urn:microsoft.com/office/officeart/2018/2/layout/IconVerticalSolidList"/>
    <dgm:cxn modelId="{87A00F7B-06F3-40D8-8199-112069094EB2}" type="presParOf" srcId="{4FB1A43D-67FB-4664-90AE-29744A19110F}" destId="{FD32AE29-D3A9-4006-A994-8E40CD8CDA0A}" srcOrd="0" destOrd="0" presId="urn:microsoft.com/office/officeart/2018/2/layout/IconVerticalSolidList"/>
    <dgm:cxn modelId="{907F3A0C-8C3B-4644-997C-832BD10B5F57}" type="presParOf" srcId="{4FB1A43D-67FB-4664-90AE-29744A19110F}" destId="{AD0E69C8-B489-4DB1-AAB2-F6DEA243F331}" srcOrd="1" destOrd="0" presId="urn:microsoft.com/office/officeart/2018/2/layout/IconVerticalSolidList"/>
    <dgm:cxn modelId="{C7785132-AB47-467A-86CF-FADBCAB4F1FD}" type="presParOf" srcId="{4FB1A43D-67FB-4664-90AE-29744A19110F}" destId="{B3034499-4FB5-40F1-8E16-BE2E44918914}" srcOrd="2" destOrd="0" presId="urn:microsoft.com/office/officeart/2018/2/layout/IconVerticalSolidList"/>
    <dgm:cxn modelId="{0C00C21C-3F93-4A71-81F0-C37A93061C65}" type="presParOf" srcId="{4FB1A43D-67FB-4664-90AE-29744A19110F}" destId="{3EED82D9-7B20-4C6D-B92A-935DFFA99E6A}" srcOrd="3" destOrd="0" presId="urn:microsoft.com/office/officeart/2018/2/layout/IconVerticalSolidList"/>
    <dgm:cxn modelId="{8E2DEC0D-56B1-4BAA-AFA4-B31CE6727CA7}" type="presParOf" srcId="{5CD06797-42E1-4ACD-864B-423E0914AAF1}" destId="{FE22481E-95C7-439B-88CB-1E5C149237E8}" srcOrd="1" destOrd="0" presId="urn:microsoft.com/office/officeart/2018/2/layout/IconVerticalSolidList"/>
    <dgm:cxn modelId="{83F5B3A2-F886-4458-B19E-D012649CC048}" type="presParOf" srcId="{5CD06797-42E1-4ACD-864B-423E0914AAF1}" destId="{864B774C-87AD-4FB1-B4C6-5E665914D7A6}" srcOrd="2" destOrd="0" presId="urn:microsoft.com/office/officeart/2018/2/layout/IconVerticalSolidList"/>
    <dgm:cxn modelId="{B3915C69-6F0E-4D3C-B627-E278A771D8C2}" type="presParOf" srcId="{864B774C-87AD-4FB1-B4C6-5E665914D7A6}" destId="{A88F8E05-61A8-4197-9B69-4EB2E46D5BA5}" srcOrd="0" destOrd="0" presId="urn:microsoft.com/office/officeart/2018/2/layout/IconVerticalSolidList"/>
    <dgm:cxn modelId="{BB62F9E3-D717-4CE0-A8C7-20BB351A5DB4}" type="presParOf" srcId="{864B774C-87AD-4FB1-B4C6-5E665914D7A6}" destId="{AB7E989A-D895-4E3A-999A-24AB0ED75756}" srcOrd="1" destOrd="0" presId="urn:microsoft.com/office/officeart/2018/2/layout/IconVerticalSolidList"/>
    <dgm:cxn modelId="{45E69F61-EA32-4816-9D6C-8E8027A5E56E}" type="presParOf" srcId="{864B774C-87AD-4FB1-B4C6-5E665914D7A6}" destId="{D1E7867E-BD31-4857-AE04-5D398761859D}" srcOrd="2" destOrd="0" presId="urn:microsoft.com/office/officeart/2018/2/layout/IconVerticalSolidList"/>
    <dgm:cxn modelId="{449A2729-7CEA-40E6-8765-CF24D438FC6B}" type="presParOf" srcId="{864B774C-87AD-4FB1-B4C6-5E665914D7A6}" destId="{9DF7B85E-EB2C-4ABC-8607-C84F5A232A7D}" srcOrd="3" destOrd="0" presId="urn:microsoft.com/office/officeart/2018/2/layout/IconVerticalSolidList"/>
    <dgm:cxn modelId="{C7DF272C-CAD4-4240-A057-0D4695AD8AC5}" type="presParOf" srcId="{864B774C-87AD-4FB1-B4C6-5E665914D7A6}" destId="{41E894DD-ECD6-492D-BB81-CC8A06B5FFB6}" srcOrd="4" destOrd="0" presId="urn:microsoft.com/office/officeart/2018/2/layout/IconVerticalSolidList"/>
    <dgm:cxn modelId="{0C597905-042F-4BF5-AD5A-1EE884521BEF}" type="presParOf" srcId="{5CD06797-42E1-4ACD-864B-423E0914AAF1}" destId="{C309D9BF-B7F6-49E1-952C-09B38937E135}" srcOrd="3" destOrd="0" presId="urn:microsoft.com/office/officeart/2018/2/layout/IconVerticalSolidList"/>
    <dgm:cxn modelId="{14C59E95-2F40-44C3-ABED-825B3C33EC67}" type="presParOf" srcId="{5CD06797-42E1-4ACD-864B-423E0914AAF1}" destId="{01C6BC93-A7E2-4BAF-AC15-63ABB95C9209}" srcOrd="4" destOrd="0" presId="urn:microsoft.com/office/officeart/2018/2/layout/IconVerticalSolidList"/>
    <dgm:cxn modelId="{04F253A7-88D8-43DA-B9B2-96825F6FDD97}" type="presParOf" srcId="{01C6BC93-A7E2-4BAF-AC15-63ABB95C9209}" destId="{4E99244C-B35D-481B-B95F-93814899DD41}" srcOrd="0" destOrd="0" presId="urn:microsoft.com/office/officeart/2018/2/layout/IconVerticalSolidList"/>
    <dgm:cxn modelId="{1E19A978-E782-439E-A974-6812FA2D6E8C}" type="presParOf" srcId="{01C6BC93-A7E2-4BAF-AC15-63ABB95C9209}" destId="{B2CB08C4-D564-4BFA-8909-766E25902520}" srcOrd="1" destOrd="0" presId="urn:microsoft.com/office/officeart/2018/2/layout/IconVerticalSolidList"/>
    <dgm:cxn modelId="{AF0C0C98-231D-4684-9C59-69DCEC34FD2D}" type="presParOf" srcId="{01C6BC93-A7E2-4BAF-AC15-63ABB95C9209}" destId="{28B3A66C-CD1F-4C11-935B-0FB0BC1B63D0}" srcOrd="2" destOrd="0" presId="urn:microsoft.com/office/officeart/2018/2/layout/IconVerticalSolidList"/>
    <dgm:cxn modelId="{16DE7199-0796-4603-98C3-263FE5752B2F}" type="presParOf" srcId="{01C6BC93-A7E2-4BAF-AC15-63ABB95C9209}" destId="{8CEC6718-51A3-4C42-976A-9D84CFDEB6A7}" srcOrd="3" destOrd="0" presId="urn:microsoft.com/office/officeart/2018/2/layout/IconVerticalSolidList"/>
    <dgm:cxn modelId="{BEA54352-D5C7-4AC7-ADF5-E0342684EF0B}" type="presParOf" srcId="{5CD06797-42E1-4ACD-864B-423E0914AAF1}" destId="{82AAA557-CDB0-4E6F-85DA-06754540866E}" srcOrd="5" destOrd="0" presId="urn:microsoft.com/office/officeart/2018/2/layout/IconVerticalSolidList"/>
    <dgm:cxn modelId="{8ABA688A-9B5A-42E1-AE0D-4E6D02D4744A}" type="presParOf" srcId="{5CD06797-42E1-4ACD-864B-423E0914AAF1}" destId="{19140B07-6C5D-4372-A00E-5703407A78E3}" srcOrd="6" destOrd="0" presId="urn:microsoft.com/office/officeart/2018/2/layout/IconVerticalSolidList"/>
    <dgm:cxn modelId="{9B9D3F0B-A84E-4599-968A-E21186CD8B2E}" type="presParOf" srcId="{19140B07-6C5D-4372-A00E-5703407A78E3}" destId="{17308216-5AE4-4A80-A189-EE0143A7FDBA}" srcOrd="0" destOrd="0" presId="urn:microsoft.com/office/officeart/2018/2/layout/IconVerticalSolidList"/>
    <dgm:cxn modelId="{E45E54C8-D1EE-4837-BEB0-2A6220D34223}" type="presParOf" srcId="{19140B07-6C5D-4372-A00E-5703407A78E3}" destId="{E0839ABB-3209-454B-BDC0-ECF7C3F91E35}" srcOrd="1" destOrd="0" presId="urn:microsoft.com/office/officeart/2018/2/layout/IconVerticalSolidList"/>
    <dgm:cxn modelId="{98B26459-6004-4F15-AB33-CADDF2B95A9C}" type="presParOf" srcId="{19140B07-6C5D-4372-A00E-5703407A78E3}" destId="{0364FB72-6307-497D-AE8B-E2F1FE39888D}" srcOrd="2" destOrd="0" presId="urn:microsoft.com/office/officeart/2018/2/layout/IconVerticalSolidList"/>
    <dgm:cxn modelId="{5257548C-9294-476F-A39E-5FE395B0F37D}" type="presParOf" srcId="{19140B07-6C5D-4372-A00E-5703407A78E3}" destId="{23B9C4B6-C118-4E7C-9F56-06B34F760A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B2F682-EEB4-4231-8E7E-D76433E013D3}" type="doc">
      <dgm:prSet loTypeId="urn:microsoft.com/office/officeart/2016/7/layout/HorizontalActionList" loCatId="List" qsTypeId="urn:microsoft.com/office/officeart/2005/8/quickstyle/simple2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871B8C89-4945-44FD-B589-0B852B288E93}">
      <dgm:prSet phldr="0"/>
      <dgm:spPr/>
      <dgm:t>
        <a:bodyPr/>
        <a:lstStyle/>
        <a:p>
          <a:r>
            <a:rPr lang="en-US">
              <a:latin typeface="Tenorite"/>
            </a:rPr>
            <a:t>1</a:t>
          </a:r>
          <a:endParaRPr lang="en-US"/>
        </a:p>
      </dgm:t>
    </dgm:pt>
    <dgm:pt modelId="{BDB217A2-623C-4CEA-BCA5-8783D51DC3BD}" type="parTrans" cxnId="{98243D23-24C7-4359-A31B-3E0C92B145C2}">
      <dgm:prSet/>
      <dgm:spPr/>
      <dgm:t>
        <a:bodyPr/>
        <a:lstStyle/>
        <a:p>
          <a:endParaRPr lang="en-US"/>
        </a:p>
      </dgm:t>
    </dgm:pt>
    <dgm:pt modelId="{648E9B6E-F5A9-4002-91C8-22F72DA89086}" type="sibTrans" cxnId="{98243D23-24C7-4359-A31B-3E0C92B145C2}">
      <dgm:prSet/>
      <dgm:spPr/>
      <dgm:t>
        <a:bodyPr/>
        <a:lstStyle/>
        <a:p>
          <a:endParaRPr lang="en-US"/>
        </a:p>
      </dgm:t>
    </dgm:pt>
    <dgm:pt modelId="{13DB9905-2946-4460-A427-5C92A101DCD9}">
      <dgm:prSet/>
      <dgm:spPr/>
      <dgm:t>
        <a:bodyPr/>
        <a:lstStyle/>
        <a:p>
          <a:r>
            <a:rPr lang="en-US"/>
            <a:t>Streamline transportation operations for efficient bus routes and reduced delays.</a:t>
          </a:r>
        </a:p>
      </dgm:t>
    </dgm:pt>
    <dgm:pt modelId="{84D312F7-1882-4BC7-8213-F406C292D2A6}" type="parTrans" cxnId="{18F5BE95-F1D2-4602-B915-26F7034ABA16}">
      <dgm:prSet/>
      <dgm:spPr/>
      <dgm:t>
        <a:bodyPr/>
        <a:lstStyle/>
        <a:p>
          <a:endParaRPr lang="en-US"/>
        </a:p>
      </dgm:t>
    </dgm:pt>
    <dgm:pt modelId="{991A0ED4-3BCB-4AFB-93C6-607E48AD1BBD}" type="sibTrans" cxnId="{18F5BE95-F1D2-4602-B915-26F7034ABA16}">
      <dgm:prSet/>
      <dgm:spPr/>
      <dgm:t>
        <a:bodyPr/>
        <a:lstStyle/>
        <a:p>
          <a:endParaRPr lang="en-US"/>
        </a:p>
      </dgm:t>
    </dgm:pt>
    <dgm:pt modelId="{37517AD0-9A6D-403F-98F1-043E0DB99219}">
      <dgm:prSet/>
      <dgm:spPr/>
      <dgm:t>
        <a:bodyPr/>
        <a:lstStyle/>
        <a:p>
          <a:r>
            <a:rPr lang="en-US">
              <a:latin typeface="Tenorite"/>
            </a:rPr>
            <a:t>2</a:t>
          </a:r>
          <a:endParaRPr lang="en-US"/>
        </a:p>
      </dgm:t>
    </dgm:pt>
    <dgm:pt modelId="{2E0D4DCD-E757-4830-8238-9FDDEBCABCC6}" type="parTrans" cxnId="{5D3CC2DF-E07F-4066-A984-3F761F308D67}">
      <dgm:prSet/>
      <dgm:spPr/>
      <dgm:t>
        <a:bodyPr/>
        <a:lstStyle/>
        <a:p>
          <a:endParaRPr lang="en-US"/>
        </a:p>
      </dgm:t>
    </dgm:pt>
    <dgm:pt modelId="{C34D06FE-7281-44E5-B367-A161634DE1A5}" type="sibTrans" cxnId="{5D3CC2DF-E07F-4066-A984-3F761F308D67}">
      <dgm:prSet/>
      <dgm:spPr/>
      <dgm:t>
        <a:bodyPr/>
        <a:lstStyle/>
        <a:p>
          <a:endParaRPr lang="en-US"/>
        </a:p>
      </dgm:t>
    </dgm:pt>
    <dgm:pt modelId="{8C524F6F-4A82-4FB0-9EA1-90A7F46287B2}">
      <dgm:prSet/>
      <dgm:spPr/>
      <dgm:t>
        <a:bodyPr/>
        <a:lstStyle/>
        <a:p>
          <a:r>
            <a:rPr lang="en-US"/>
            <a:t>Enhance student safety through live bus tracking</a:t>
          </a:r>
          <a:r>
            <a:rPr lang="en-US">
              <a:latin typeface="Tenorite"/>
            </a:rPr>
            <a:t>.</a:t>
          </a:r>
          <a:endParaRPr lang="en-US"/>
        </a:p>
      </dgm:t>
    </dgm:pt>
    <dgm:pt modelId="{EEFFA573-05E1-4A8F-BACE-C66A320AC2CF}" type="parTrans" cxnId="{4F22FA0C-9B5B-4903-AC0D-48B4462F092B}">
      <dgm:prSet/>
      <dgm:spPr/>
      <dgm:t>
        <a:bodyPr/>
        <a:lstStyle/>
        <a:p>
          <a:endParaRPr lang="en-US"/>
        </a:p>
      </dgm:t>
    </dgm:pt>
    <dgm:pt modelId="{329045FE-DCFA-4398-9410-77FF305CD883}" type="sibTrans" cxnId="{4F22FA0C-9B5B-4903-AC0D-48B4462F092B}">
      <dgm:prSet/>
      <dgm:spPr/>
      <dgm:t>
        <a:bodyPr/>
        <a:lstStyle/>
        <a:p>
          <a:endParaRPr lang="en-US"/>
        </a:p>
      </dgm:t>
    </dgm:pt>
    <dgm:pt modelId="{C718DD1E-92D7-4A68-8A74-EA7505A5D292}">
      <dgm:prSet phldr="0"/>
      <dgm:spPr/>
      <dgm:t>
        <a:bodyPr/>
        <a:lstStyle/>
        <a:p>
          <a:r>
            <a:rPr lang="en-US">
              <a:latin typeface="Tenorite"/>
            </a:rPr>
            <a:t>3</a:t>
          </a:r>
          <a:endParaRPr lang="en-US"/>
        </a:p>
      </dgm:t>
    </dgm:pt>
    <dgm:pt modelId="{691B3825-CF00-4B2C-A828-98870FD79726}" type="parTrans" cxnId="{6806E3E6-DCAA-45C8-A096-2FCB815B1360}">
      <dgm:prSet/>
      <dgm:spPr/>
      <dgm:t>
        <a:bodyPr/>
        <a:lstStyle/>
        <a:p>
          <a:endParaRPr lang="en-US"/>
        </a:p>
      </dgm:t>
    </dgm:pt>
    <dgm:pt modelId="{3330CCE2-E068-4E7B-B017-896A0225F60A}" type="sibTrans" cxnId="{6806E3E6-DCAA-45C8-A096-2FCB815B1360}">
      <dgm:prSet/>
      <dgm:spPr/>
      <dgm:t>
        <a:bodyPr/>
        <a:lstStyle/>
        <a:p>
          <a:endParaRPr lang="en-US"/>
        </a:p>
      </dgm:t>
    </dgm:pt>
    <dgm:pt modelId="{D0B8746B-5EB9-427D-AACE-1DDCE1C52B13}">
      <dgm:prSet/>
      <dgm:spPr/>
      <dgm:t>
        <a:bodyPr/>
        <a:lstStyle/>
        <a:p>
          <a:r>
            <a:rPr lang="en-US"/>
            <a:t>Improve communication &amp; information sharing among administrators, drivers, and students.</a:t>
          </a:r>
        </a:p>
      </dgm:t>
    </dgm:pt>
    <dgm:pt modelId="{8CB0C46E-9CAC-420D-B85D-8E0B8DD03148}" type="parTrans" cxnId="{D5ACF362-16E9-4B1C-90B2-CF4406B36D63}">
      <dgm:prSet/>
      <dgm:spPr/>
      <dgm:t>
        <a:bodyPr/>
        <a:lstStyle/>
        <a:p>
          <a:endParaRPr lang="en-US"/>
        </a:p>
      </dgm:t>
    </dgm:pt>
    <dgm:pt modelId="{EA760620-12BE-49B1-93B9-207D53AD937D}" type="sibTrans" cxnId="{D5ACF362-16E9-4B1C-90B2-CF4406B36D63}">
      <dgm:prSet/>
      <dgm:spPr/>
      <dgm:t>
        <a:bodyPr/>
        <a:lstStyle/>
        <a:p>
          <a:endParaRPr lang="en-US"/>
        </a:p>
      </dgm:t>
    </dgm:pt>
    <dgm:pt modelId="{26C65A63-DAE5-433B-A58E-975980364F44}">
      <dgm:prSet/>
      <dgm:spPr/>
      <dgm:t>
        <a:bodyPr/>
        <a:lstStyle/>
        <a:p>
          <a:r>
            <a:rPr lang="en-US">
              <a:latin typeface="Tenorite"/>
            </a:rPr>
            <a:t>4</a:t>
          </a:r>
          <a:endParaRPr lang="en-US"/>
        </a:p>
      </dgm:t>
    </dgm:pt>
    <dgm:pt modelId="{AD81F62C-1C2C-40FA-BD31-3BFA2AD058DF}" type="parTrans" cxnId="{8F8F6EBD-4AC4-4711-91D1-25AAA9EF31DA}">
      <dgm:prSet/>
      <dgm:spPr/>
      <dgm:t>
        <a:bodyPr/>
        <a:lstStyle/>
        <a:p>
          <a:endParaRPr lang="en-US"/>
        </a:p>
      </dgm:t>
    </dgm:pt>
    <dgm:pt modelId="{15AC4A91-7DA5-4A56-89B6-AF2E754ABF4C}" type="sibTrans" cxnId="{8F8F6EBD-4AC4-4711-91D1-25AAA9EF31DA}">
      <dgm:prSet/>
      <dgm:spPr/>
      <dgm:t>
        <a:bodyPr/>
        <a:lstStyle/>
        <a:p>
          <a:endParaRPr lang="en-US"/>
        </a:p>
      </dgm:t>
    </dgm:pt>
    <dgm:pt modelId="{5D9BAC21-0F48-4AE6-BFA5-BB9D39109E7A}">
      <dgm:prSet/>
      <dgm:spPr/>
      <dgm:t>
        <a:bodyPr/>
        <a:lstStyle/>
        <a:p>
          <a:r>
            <a:rPr lang="en-US"/>
            <a:t>Simplify bus pass issuance process for convenient application and issuance.</a:t>
          </a:r>
        </a:p>
      </dgm:t>
    </dgm:pt>
    <dgm:pt modelId="{4509B4A0-03B5-4F85-B633-C8BEF24C5263}" type="parTrans" cxnId="{A3E4A33A-773E-431D-81A8-3ED4CF3531F6}">
      <dgm:prSet/>
      <dgm:spPr/>
      <dgm:t>
        <a:bodyPr/>
        <a:lstStyle/>
        <a:p>
          <a:endParaRPr lang="en-US"/>
        </a:p>
      </dgm:t>
    </dgm:pt>
    <dgm:pt modelId="{48736E6E-EE51-4466-B9D7-9E182192CBA8}" type="sibTrans" cxnId="{A3E4A33A-773E-431D-81A8-3ED4CF3531F6}">
      <dgm:prSet/>
      <dgm:spPr/>
      <dgm:t>
        <a:bodyPr/>
        <a:lstStyle/>
        <a:p>
          <a:endParaRPr lang="en-US"/>
        </a:p>
      </dgm:t>
    </dgm:pt>
    <dgm:pt modelId="{2374CECE-E082-4029-BD1D-8AC5AB70A5BC}">
      <dgm:prSet phldr="0"/>
      <dgm:spPr/>
      <dgm:t>
        <a:bodyPr/>
        <a:lstStyle/>
        <a:p>
          <a:r>
            <a:rPr lang="en-US">
              <a:latin typeface="Tenorite"/>
            </a:rPr>
            <a:t>5</a:t>
          </a:r>
          <a:endParaRPr lang="en-US"/>
        </a:p>
      </dgm:t>
    </dgm:pt>
    <dgm:pt modelId="{8ED5AA73-5294-465F-AF02-EC9CC8546F83}" type="parTrans" cxnId="{FD660994-2794-4E1B-938E-81AE868F7FB1}">
      <dgm:prSet/>
      <dgm:spPr/>
      <dgm:t>
        <a:bodyPr/>
        <a:lstStyle/>
        <a:p>
          <a:endParaRPr lang="en-US"/>
        </a:p>
      </dgm:t>
    </dgm:pt>
    <dgm:pt modelId="{41AAB2B0-3C7C-42EE-A70B-2ACFF665531C}" type="sibTrans" cxnId="{FD660994-2794-4E1B-938E-81AE868F7FB1}">
      <dgm:prSet/>
      <dgm:spPr/>
      <dgm:t>
        <a:bodyPr/>
        <a:lstStyle/>
        <a:p>
          <a:endParaRPr lang="en-US"/>
        </a:p>
      </dgm:t>
    </dgm:pt>
    <dgm:pt modelId="{9C88B129-3705-4C6D-81EE-A4A8DB14A921}">
      <dgm:prSet/>
      <dgm:spPr/>
      <dgm:t>
        <a:bodyPr/>
        <a:lstStyle/>
        <a:p>
          <a:r>
            <a:rPr lang="en-US"/>
            <a:t>Enhance user experience with a user-friendly interface and intuitive features.</a:t>
          </a:r>
        </a:p>
      </dgm:t>
    </dgm:pt>
    <dgm:pt modelId="{0B58A413-169A-41FE-B629-6C700C4DFE21}" type="parTrans" cxnId="{FDF82617-A94C-4AEF-B95B-9B150AB1F652}">
      <dgm:prSet/>
      <dgm:spPr/>
      <dgm:t>
        <a:bodyPr/>
        <a:lstStyle/>
        <a:p>
          <a:endParaRPr lang="en-US"/>
        </a:p>
      </dgm:t>
    </dgm:pt>
    <dgm:pt modelId="{253FCAD5-F0C9-41A5-A2A5-FD37778FA0A2}" type="sibTrans" cxnId="{FDF82617-A94C-4AEF-B95B-9B150AB1F652}">
      <dgm:prSet/>
      <dgm:spPr/>
      <dgm:t>
        <a:bodyPr/>
        <a:lstStyle/>
        <a:p>
          <a:endParaRPr lang="en-US"/>
        </a:p>
      </dgm:t>
    </dgm:pt>
    <dgm:pt modelId="{742FDF4E-3850-4682-8472-899A243C2856}">
      <dgm:prSet/>
      <dgm:spPr/>
      <dgm:t>
        <a:bodyPr/>
        <a:lstStyle/>
        <a:p>
          <a:r>
            <a:rPr lang="en-US">
              <a:latin typeface="Tenorite"/>
            </a:rPr>
            <a:t>6</a:t>
          </a:r>
          <a:endParaRPr lang="en-US"/>
        </a:p>
      </dgm:t>
    </dgm:pt>
    <dgm:pt modelId="{1E43B16F-B0C4-44F0-A1D8-EBDD0CD31379}" type="parTrans" cxnId="{9A243D26-4BD7-47E0-BFE7-C8F88E486159}">
      <dgm:prSet/>
      <dgm:spPr/>
      <dgm:t>
        <a:bodyPr/>
        <a:lstStyle/>
        <a:p>
          <a:endParaRPr lang="en-US"/>
        </a:p>
      </dgm:t>
    </dgm:pt>
    <dgm:pt modelId="{72616976-2A17-4568-87FD-7CB9EB7DAC89}" type="sibTrans" cxnId="{9A243D26-4BD7-47E0-BFE7-C8F88E486159}">
      <dgm:prSet/>
      <dgm:spPr/>
      <dgm:t>
        <a:bodyPr/>
        <a:lstStyle/>
        <a:p>
          <a:endParaRPr lang="en-US"/>
        </a:p>
      </dgm:t>
    </dgm:pt>
    <dgm:pt modelId="{CB4F2793-92FF-4A36-8477-B71969918878}">
      <dgm:prSet/>
      <dgm:spPr/>
      <dgm:t>
        <a:bodyPr/>
        <a:lstStyle/>
        <a:p>
          <a:r>
            <a:rPr lang="en-US"/>
            <a:t>Ensure system security and privacy with SSL encryption and access controls.</a:t>
          </a:r>
        </a:p>
      </dgm:t>
    </dgm:pt>
    <dgm:pt modelId="{0708BEFB-057A-4541-B64C-ECE507FB9884}" type="parTrans" cxnId="{0EE6823F-462E-48CC-82AF-A5DE6A11047C}">
      <dgm:prSet/>
      <dgm:spPr/>
      <dgm:t>
        <a:bodyPr/>
        <a:lstStyle/>
        <a:p>
          <a:endParaRPr lang="en-US"/>
        </a:p>
      </dgm:t>
    </dgm:pt>
    <dgm:pt modelId="{11ABCD73-6329-41E7-B6A4-063B77C6661E}" type="sibTrans" cxnId="{0EE6823F-462E-48CC-82AF-A5DE6A11047C}">
      <dgm:prSet/>
      <dgm:spPr/>
      <dgm:t>
        <a:bodyPr/>
        <a:lstStyle/>
        <a:p>
          <a:endParaRPr lang="en-US"/>
        </a:p>
      </dgm:t>
    </dgm:pt>
    <dgm:pt modelId="{B06486FD-ADEC-4D74-8B35-FEF3E7C8536A}" type="pres">
      <dgm:prSet presAssocID="{7DB2F682-EEB4-4231-8E7E-D76433E013D3}" presName="Name0" presStyleCnt="0">
        <dgm:presLayoutVars>
          <dgm:dir/>
          <dgm:animLvl val="lvl"/>
          <dgm:resizeHandles val="exact"/>
        </dgm:presLayoutVars>
      </dgm:prSet>
      <dgm:spPr/>
    </dgm:pt>
    <dgm:pt modelId="{F3C9BB53-544D-4A10-91DF-1495C80621B8}" type="pres">
      <dgm:prSet presAssocID="{871B8C89-4945-44FD-B589-0B852B288E93}" presName="composite" presStyleCnt="0"/>
      <dgm:spPr/>
    </dgm:pt>
    <dgm:pt modelId="{717490BF-7897-46B2-8DFB-FF2161F9BE48}" type="pres">
      <dgm:prSet presAssocID="{871B8C89-4945-44FD-B589-0B852B288E93}" presName="parTx" presStyleLbl="alignNode1" presStyleIdx="0" presStyleCnt="6">
        <dgm:presLayoutVars>
          <dgm:chMax val="0"/>
          <dgm:chPref val="0"/>
        </dgm:presLayoutVars>
      </dgm:prSet>
      <dgm:spPr/>
    </dgm:pt>
    <dgm:pt modelId="{0331D12E-EB45-4899-84CF-8741E9BC64F6}" type="pres">
      <dgm:prSet presAssocID="{871B8C89-4945-44FD-B589-0B852B288E93}" presName="desTx" presStyleLbl="alignAccFollowNode1" presStyleIdx="0" presStyleCnt="6">
        <dgm:presLayoutVars/>
      </dgm:prSet>
      <dgm:spPr/>
    </dgm:pt>
    <dgm:pt modelId="{2950F09A-785D-4394-A8C0-60771F68ECBF}" type="pres">
      <dgm:prSet presAssocID="{648E9B6E-F5A9-4002-91C8-22F72DA89086}" presName="space" presStyleCnt="0"/>
      <dgm:spPr/>
    </dgm:pt>
    <dgm:pt modelId="{CE8F30C5-6BC0-41C2-B497-6ACCCA4ACC9F}" type="pres">
      <dgm:prSet presAssocID="{37517AD0-9A6D-403F-98F1-043E0DB99219}" presName="composite" presStyleCnt="0"/>
      <dgm:spPr/>
    </dgm:pt>
    <dgm:pt modelId="{8F17D7B3-95F2-4472-8786-F94BB80802D1}" type="pres">
      <dgm:prSet presAssocID="{37517AD0-9A6D-403F-98F1-043E0DB99219}" presName="parTx" presStyleLbl="alignNode1" presStyleIdx="1" presStyleCnt="6">
        <dgm:presLayoutVars>
          <dgm:chMax val="0"/>
          <dgm:chPref val="0"/>
        </dgm:presLayoutVars>
      </dgm:prSet>
      <dgm:spPr/>
    </dgm:pt>
    <dgm:pt modelId="{45417E72-D830-4B90-A9B0-5796F5DD48B0}" type="pres">
      <dgm:prSet presAssocID="{37517AD0-9A6D-403F-98F1-043E0DB99219}" presName="desTx" presStyleLbl="alignAccFollowNode1" presStyleIdx="1" presStyleCnt="6">
        <dgm:presLayoutVars/>
      </dgm:prSet>
      <dgm:spPr/>
    </dgm:pt>
    <dgm:pt modelId="{61BF2DCE-87FF-4E12-93AE-862799265436}" type="pres">
      <dgm:prSet presAssocID="{C34D06FE-7281-44E5-B367-A161634DE1A5}" presName="space" presStyleCnt="0"/>
      <dgm:spPr/>
    </dgm:pt>
    <dgm:pt modelId="{D3C813AA-8D79-4173-BDAA-A05400393A1A}" type="pres">
      <dgm:prSet presAssocID="{C718DD1E-92D7-4A68-8A74-EA7505A5D292}" presName="composite" presStyleCnt="0"/>
      <dgm:spPr/>
    </dgm:pt>
    <dgm:pt modelId="{6A5EC6F8-78DB-4B5D-B862-FE3193818232}" type="pres">
      <dgm:prSet presAssocID="{C718DD1E-92D7-4A68-8A74-EA7505A5D292}" presName="parTx" presStyleLbl="alignNode1" presStyleIdx="2" presStyleCnt="6">
        <dgm:presLayoutVars>
          <dgm:chMax val="0"/>
          <dgm:chPref val="0"/>
        </dgm:presLayoutVars>
      </dgm:prSet>
      <dgm:spPr/>
    </dgm:pt>
    <dgm:pt modelId="{84D2FF05-95A5-4488-AF6C-A0E77F2B33F3}" type="pres">
      <dgm:prSet presAssocID="{C718DD1E-92D7-4A68-8A74-EA7505A5D292}" presName="desTx" presStyleLbl="alignAccFollowNode1" presStyleIdx="2" presStyleCnt="6">
        <dgm:presLayoutVars/>
      </dgm:prSet>
      <dgm:spPr/>
    </dgm:pt>
    <dgm:pt modelId="{621075BA-43D9-4DD8-8F55-C8ABE5898A5A}" type="pres">
      <dgm:prSet presAssocID="{3330CCE2-E068-4E7B-B017-896A0225F60A}" presName="space" presStyleCnt="0"/>
      <dgm:spPr/>
    </dgm:pt>
    <dgm:pt modelId="{FC2A7C75-C6CD-4F78-9AD9-67E1B159BBB5}" type="pres">
      <dgm:prSet presAssocID="{26C65A63-DAE5-433B-A58E-975980364F44}" presName="composite" presStyleCnt="0"/>
      <dgm:spPr/>
    </dgm:pt>
    <dgm:pt modelId="{C1340E17-0AB9-4B6C-B804-2BFEAB76E635}" type="pres">
      <dgm:prSet presAssocID="{26C65A63-DAE5-433B-A58E-975980364F44}" presName="parTx" presStyleLbl="alignNode1" presStyleIdx="3" presStyleCnt="6">
        <dgm:presLayoutVars>
          <dgm:chMax val="0"/>
          <dgm:chPref val="0"/>
        </dgm:presLayoutVars>
      </dgm:prSet>
      <dgm:spPr/>
    </dgm:pt>
    <dgm:pt modelId="{C6AB93D0-0DA6-4D79-BF7D-98B04DC39DE6}" type="pres">
      <dgm:prSet presAssocID="{26C65A63-DAE5-433B-A58E-975980364F44}" presName="desTx" presStyleLbl="alignAccFollowNode1" presStyleIdx="3" presStyleCnt="6">
        <dgm:presLayoutVars/>
      </dgm:prSet>
      <dgm:spPr/>
    </dgm:pt>
    <dgm:pt modelId="{6CC952D2-3C77-4112-977C-D6254C88D1A0}" type="pres">
      <dgm:prSet presAssocID="{15AC4A91-7DA5-4A56-89B6-AF2E754ABF4C}" presName="space" presStyleCnt="0"/>
      <dgm:spPr/>
    </dgm:pt>
    <dgm:pt modelId="{D4916FEB-72A0-4F77-AB8D-3AFCD3F9C7EF}" type="pres">
      <dgm:prSet presAssocID="{2374CECE-E082-4029-BD1D-8AC5AB70A5BC}" presName="composite" presStyleCnt="0"/>
      <dgm:spPr/>
    </dgm:pt>
    <dgm:pt modelId="{12698960-4B2F-4519-B9F4-D7A2C8A9D707}" type="pres">
      <dgm:prSet presAssocID="{2374CECE-E082-4029-BD1D-8AC5AB70A5BC}" presName="parTx" presStyleLbl="alignNode1" presStyleIdx="4" presStyleCnt="6">
        <dgm:presLayoutVars>
          <dgm:chMax val="0"/>
          <dgm:chPref val="0"/>
        </dgm:presLayoutVars>
      </dgm:prSet>
      <dgm:spPr/>
    </dgm:pt>
    <dgm:pt modelId="{C83CC0F0-D44C-4ABF-A3B5-8E46BDF47A29}" type="pres">
      <dgm:prSet presAssocID="{2374CECE-E082-4029-BD1D-8AC5AB70A5BC}" presName="desTx" presStyleLbl="alignAccFollowNode1" presStyleIdx="4" presStyleCnt="6">
        <dgm:presLayoutVars/>
      </dgm:prSet>
      <dgm:spPr/>
    </dgm:pt>
    <dgm:pt modelId="{543890EF-A430-4C76-8CA3-CD251E55F85D}" type="pres">
      <dgm:prSet presAssocID="{41AAB2B0-3C7C-42EE-A70B-2ACFF665531C}" presName="space" presStyleCnt="0"/>
      <dgm:spPr/>
    </dgm:pt>
    <dgm:pt modelId="{FCA6A946-53A3-4D13-AAEA-642E24E773FE}" type="pres">
      <dgm:prSet presAssocID="{742FDF4E-3850-4682-8472-899A243C2856}" presName="composite" presStyleCnt="0"/>
      <dgm:spPr/>
    </dgm:pt>
    <dgm:pt modelId="{A1B8DB9D-19E1-4E90-A19C-1F8DFFB20FF0}" type="pres">
      <dgm:prSet presAssocID="{742FDF4E-3850-4682-8472-899A243C2856}" presName="parTx" presStyleLbl="alignNode1" presStyleIdx="5" presStyleCnt="6">
        <dgm:presLayoutVars>
          <dgm:chMax val="0"/>
          <dgm:chPref val="0"/>
        </dgm:presLayoutVars>
      </dgm:prSet>
      <dgm:spPr/>
    </dgm:pt>
    <dgm:pt modelId="{CEDA83D8-4DBF-4063-9AB2-A95E16E12D43}" type="pres">
      <dgm:prSet presAssocID="{742FDF4E-3850-4682-8472-899A243C2856}" presName="desTx" presStyleLbl="alignAccFollowNode1" presStyleIdx="5" presStyleCnt="6">
        <dgm:presLayoutVars/>
      </dgm:prSet>
      <dgm:spPr/>
    </dgm:pt>
  </dgm:ptLst>
  <dgm:cxnLst>
    <dgm:cxn modelId="{4F22FA0C-9B5B-4903-AC0D-48B4462F092B}" srcId="{37517AD0-9A6D-403F-98F1-043E0DB99219}" destId="{8C524F6F-4A82-4FB0-9EA1-90A7F46287B2}" srcOrd="0" destOrd="0" parTransId="{EEFFA573-05E1-4A8F-BACE-C66A320AC2CF}" sibTransId="{329045FE-DCFA-4398-9410-77FF305CD883}"/>
    <dgm:cxn modelId="{DE9D1715-EEAE-40D1-916E-DCFBE1698D73}" type="presOf" srcId="{CB4F2793-92FF-4A36-8477-B71969918878}" destId="{CEDA83D8-4DBF-4063-9AB2-A95E16E12D43}" srcOrd="0" destOrd="0" presId="urn:microsoft.com/office/officeart/2016/7/layout/HorizontalActionList"/>
    <dgm:cxn modelId="{FDF82617-A94C-4AEF-B95B-9B150AB1F652}" srcId="{2374CECE-E082-4029-BD1D-8AC5AB70A5BC}" destId="{9C88B129-3705-4C6D-81EE-A4A8DB14A921}" srcOrd="0" destOrd="0" parTransId="{0B58A413-169A-41FE-B629-6C700C4DFE21}" sibTransId="{253FCAD5-F0C9-41A5-A2A5-FD37778FA0A2}"/>
    <dgm:cxn modelId="{98243D23-24C7-4359-A31B-3E0C92B145C2}" srcId="{7DB2F682-EEB4-4231-8E7E-D76433E013D3}" destId="{871B8C89-4945-44FD-B589-0B852B288E93}" srcOrd="0" destOrd="0" parTransId="{BDB217A2-623C-4CEA-BCA5-8783D51DC3BD}" sibTransId="{648E9B6E-F5A9-4002-91C8-22F72DA89086}"/>
    <dgm:cxn modelId="{9A243D26-4BD7-47E0-BFE7-C8F88E486159}" srcId="{7DB2F682-EEB4-4231-8E7E-D76433E013D3}" destId="{742FDF4E-3850-4682-8472-899A243C2856}" srcOrd="5" destOrd="0" parTransId="{1E43B16F-B0C4-44F0-A1D8-EBDD0CD31379}" sibTransId="{72616976-2A17-4568-87FD-7CB9EB7DAC89}"/>
    <dgm:cxn modelId="{A3E4A33A-773E-431D-81A8-3ED4CF3531F6}" srcId="{26C65A63-DAE5-433B-A58E-975980364F44}" destId="{5D9BAC21-0F48-4AE6-BFA5-BB9D39109E7A}" srcOrd="0" destOrd="0" parTransId="{4509B4A0-03B5-4F85-B633-C8BEF24C5263}" sibTransId="{48736E6E-EE51-4466-B9D7-9E182192CBA8}"/>
    <dgm:cxn modelId="{0EE6823F-462E-48CC-82AF-A5DE6A11047C}" srcId="{742FDF4E-3850-4682-8472-899A243C2856}" destId="{CB4F2793-92FF-4A36-8477-B71969918878}" srcOrd="0" destOrd="0" parTransId="{0708BEFB-057A-4541-B64C-ECE507FB9884}" sibTransId="{11ABCD73-6329-41E7-B6A4-063B77C6661E}"/>
    <dgm:cxn modelId="{D5ACF362-16E9-4B1C-90B2-CF4406B36D63}" srcId="{C718DD1E-92D7-4A68-8A74-EA7505A5D292}" destId="{D0B8746B-5EB9-427D-AACE-1DDCE1C52B13}" srcOrd="0" destOrd="0" parTransId="{8CB0C46E-9CAC-420D-B85D-8E0B8DD03148}" sibTransId="{EA760620-12BE-49B1-93B9-207D53AD937D}"/>
    <dgm:cxn modelId="{9C4FBB69-E284-4AD8-AB89-98E142CF86B8}" type="presOf" srcId="{9C88B129-3705-4C6D-81EE-A4A8DB14A921}" destId="{C83CC0F0-D44C-4ABF-A3B5-8E46BDF47A29}" srcOrd="0" destOrd="0" presId="urn:microsoft.com/office/officeart/2016/7/layout/HorizontalActionList"/>
    <dgm:cxn modelId="{3F8ED16D-80C8-456E-B6D7-35FEBEAD14E5}" type="presOf" srcId="{8C524F6F-4A82-4FB0-9EA1-90A7F46287B2}" destId="{45417E72-D830-4B90-A9B0-5796F5DD48B0}" srcOrd="0" destOrd="0" presId="urn:microsoft.com/office/officeart/2016/7/layout/HorizontalActionList"/>
    <dgm:cxn modelId="{69B16354-0442-4F97-B023-156791FFB782}" type="presOf" srcId="{13DB9905-2946-4460-A427-5C92A101DCD9}" destId="{0331D12E-EB45-4899-84CF-8741E9BC64F6}" srcOrd="0" destOrd="0" presId="urn:microsoft.com/office/officeart/2016/7/layout/HorizontalActionList"/>
    <dgm:cxn modelId="{E1266854-152B-4E2C-AC29-0780957009BC}" type="presOf" srcId="{D0B8746B-5EB9-427D-AACE-1DDCE1C52B13}" destId="{84D2FF05-95A5-4488-AF6C-A0E77F2B33F3}" srcOrd="0" destOrd="0" presId="urn:microsoft.com/office/officeart/2016/7/layout/HorizontalActionList"/>
    <dgm:cxn modelId="{8B336E74-8E8B-48BA-A848-30CAD43508FF}" type="presOf" srcId="{37517AD0-9A6D-403F-98F1-043E0DB99219}" destId="{8F17D7B3-95F2-4472-8786-F94BB80802D1}" srcOrd="0" destOrd="0" presId="urn:microsoft.com/office/officeart/2016/7/layout/HorizontalActionList"/>
    <dgm:cxn modelId="{BDF7DB57-FD20-4C36-A74E-B895C72C2CBF}" type="presOf" srcId="{2374CECE-E082-4029-BD1D-8AC5AB70A5BC}" destId="{12698960-4B2F-4519-B9F4-D7A2C8A9D707}" srcOrd="0" destOrd="0" presId="urn:microsoft.com/office/officeart/2016/7/layout/HorizontalActionList"/>
    <dgm:cxn modelId="{0E684D85-A5E8-407A-A9E1-31942B2EFBE4}" type="presOf" srcId="{C718DD1E-92D7-4A68-8A74-EA7505A5D292}" destId="{6A5EC6F8-78DB-4B5D-B862-FE3193818232}" srcOrd="0" destOrd="0" presId="urn:microsoft.com/office/officeart/2016/7/layout/HorizontalActionList"/>
    <dgm:cxn modelId="{FD660994-2794-4E1B-938E-81AE868F7FB1}" srcId="{7DB2F682-EEB4-4231-8E7E-D76433E013D3}" destId="{2374CECE-E082-4029-BD1D-8AC5AB70A5BC}" srcOrd="4" destOrd="0" parTransId="{8ED5AA73-5294-465F-AF02-EC9CC8546F83}" sibTransId="{41AAB2B0-3C7C-42EE-A70B-2ACFF665531C}"/>
    <dgm:cxn modelId="{18F5BE95-F1D2-4602-B915-26F7034ABA16}" srcId="{871B8C89-4945-44FD-B589-0B852B288E93}" destId="{13DB9905-2946-4460-A427-5C92A101DCD9}" srcOrd="0" destOrd="0" parTransId="{84D312F7-1882-4BC7-8213-F406C292D2A6}" sibTransId="{991A0ED4-3BCB-4AFB-93C6-607E48AD1BBD}"/>
    <dgm:cxn modelId="{9FB5F898-4DDB-4FBA-AFA8-4A14BE008EF4}" type="presOf" srcId="{742FDF4E-3850-4682-8472-899A243C2856}" destId="{A1B8DB9D-19E1-4E90-A19C-1F8DFFB20FF0}" srcOrd="0" destOrd="0" presId="urn:microsoft.com/office/officeart/2016/7/layout/HorizontalActionList"/>
    <dgm:cxn modelId="{424845B1-F99D-4CEB-B1F9-08A839C92203}" type="presOf" srcId="{7DB2F682-EEB4-4231-8E7E-D76433E013D3}" destId="{B06486FD-ADEC-4D74-8B35-FEF3E7C8536A}" srcOrd="0" destOrd="0" presId="urn:microsoft.com/office/officeart/2016/7/layout/HorizontalActionList"/>
    <dgm:cxn modelId="{0A68B1B4-B05A-447A-99B3-94EF2F2B57EB}" type="presOf" srcId="{26C65A63-DAE5-433B-A58E-975980364F44}" destId="{C1340E17-0AB9-4B6C-B804-2BFEAB76E635}" srcOrd="0" destOrd="0" presId="urn:microsoft.com/office/officeart/2016/7/layout/HorizontalActionList"/>
    <dgm:cxn modelId="{8F8F6EBD-4AC4-4711-91D1-25AAA9EF31DA}" srcId="{7DB2F682-EEB4-4231-8E7E-D76433E013D3}" destId="{26C65A63-DAE5-433B-A58E-975980364F44}" srcOrd="3" destOrd="0" parTransId="{AD81F62C-1C2C-40FA-BD31-3BFA2AD058DF}" sibTransId="{15AC4A91-7DA5-4A56-89B6-AF2E754ABF4C}"/>
    <dgm:cxn modelId="{93C094BD-7E1A-469E-8799-F5BA36CA0A11}" type="presOf" srcId="{5D9BAC21-0F48-4AE6-BFA5-BB9D39109E7A}" destId="{C6AB93D0-0DA6-4D79-BF7D-98B04DC39DE6}" srcOrd="0" destOrd="0" presId="urn:microsoft.com/office/officeart/2016/7/layout/HorizontalActionList"/>
    <dgm:cxn modelId="{B56024D8-A829-45A8-BB39-CFE900E51E34}" type="presOf" srcId="{871B8C89-4945-44FD-B589-0B852B288E93}" destId="{717490BF-7897-46B2-8DFB-FF2161F9BE48}" srcOrd="0" destOrd="0" presId="urn:microsoft.com/office/officeart/2016/7/layout/HorizontalActionList"/>
    <dgm:cxn modelId="{5D3CC2DF-E07F-4066-A984-3F761F308D67}" srcId="{7DB2F682-EEB4-4231-8E7E-D76433E013D3}" destId="{37517AD0-9A6D-403F-98F1-043E0DB99219}" srcOrd="1" destOrd="0" parTransId="{2E0D4DCD-E757-4830-8238-9FDDEBCABCC6}" sibTransId="{C34D06FE-7281-44E5-B367-A161634DE1A5}"/>
    <dgm:cxn modelId="{6806E3E6-DCAA-45C8-A096-2FCB815B1360}" srcId="{7DB2F682-EEB4-4231-8E7E-D76433E013D3}" destId="{C718DD1E-92D7-4A68-8A74-EA7505A5D292}" srcOrd="2" destOrd="0" parTransId="{691B3825-CF00-4B2C-A828-98870FD79726}" sibTransId="{3330CCE2-E068-4E7B-B017-896A0225F60A}"/>
    <dgm:cxn modelId="{C28CA475-2494-4375-A0B5-51F99B9577FF}" type="presParOf" srcId="{B06486FD-ADEC-4D74-8B35-FEF3E7C8536A}" destId="{F3C9BB53-544D-4A10-91DF-1495C80621B8}" srcOrd="0" destOrd="0" presId="urn:microsoft.com/office/officeart/2016/7/layout/HorizontalActionList"/>
    <dgm:cxn modelId="{683AEAFC-1FB1-44D7-ABB0-1D92E0D020B8}" type="presParOf" srcId="{F3C9BB53-544D-4A10-91DF-1495C80621B8}" destId="{717490BF-7897-46B2-8DFB-FF2161F9BE48}" srcOrd="0" destOrd="0" presId="urn:microsoft.com/office/officeart/2016/7/layout/HorizontalActionList"/>
    <dgm:cxn modelId="{F7F034F4-47D1-4B2C-B35A-C33B9EBE2CD2}" type="presParOf" srcId="{F3C9BB53-544D-4A10-91DF-1495C80621B8}" destId="{0331D12E-EB45-4899-84CF-8741E9BC64F6}" srcOrd="1" destOrd="0" presId="urn:microsoft.com/office/officeart/2016/7/layout/HorizontalActionList"/>
    <dgm:cxn modelId="{4EEC8F15-1717-48BA-AFC4-DB6452D146F8}" type="presParOf" srcId="{B06486FD-ADEC-4D74-8B35-FEF3E7C8536A}" destId="{2950F09A-785D-4394-A8C0-60771F68ECBF}" srcOrd="1" destOrd="0" presId="urn:microsoft.com/office/officeart/2016/7/layout/HorizontalActionList"/>
    <dgm:cxn modelId="{442E8A33-D06D-406F-A87A-9ED903F6A8C4}" type="presParOf" srcId="{B06486FD-ADEC-4D74-8B35-FEF3E7C8536A}" destId="{CE8F30C5-6BC0-41C2-B497-6ACCCA4ACC9F}" srcOrd="2" destOrd="0" presId="urn:microsoft.com/office/officeart/2016/7/layout/HorizontalActionList"/>
    <dgm:cxn modelId="{DD93A16C-E43F-45F0-B741-363A6AE0A975}" type="presParOf" srcId="{CE8F30C5-6BC0-41C2-B497-6ACCCA4ACC9F}" destId="{8F17D7B3-95F2-4472-8786-F94BB80802D1}" srcOrd="0" destOrd="0" presId="urn:microsoft.com/office/officeart/2016/7/layout/HorizontalActionList"/>
    <dgm:cxn modelId="{6A6482D9-6128-407E-A7AD-7819D5737A0E}" type="presParOf" srcId="{CE8F30C5-6BC0-41C2-B497-6ACCCA4ACC9F}" destId="{45417E72-D830-4B90-A9B0-5796F5DD48B0}" srcOrd="1" destOrd="0" presId="urn:microsoft.com/office/officeart/2016/7/layout/HorizontalActionList"/>
    <dgm:cxn modelId="{12743E41-61C3-4CCA-8FAC-35C96B863884}" type="presParOf" srcId="{B06486FD-ADEC-4D74-8B35-FEF3E7C8536A}" destId="{61BF2DCE-87FF-4E12-93AE-862799265436}" srcOrd="3" destOrd="0" presId="urn:microsoft.com/office/officeart/2016/7/layout/HorizontalActionList"/>
    <dgm:cxn modelId="{FD954DA5-4313-4D76-A5D7-CB77CE8C1D30}" type="presParOf" srcId="{B06486FD-ADEC-4D74-8B35-FEF3E7C8536A}" destId="{D3C813AA-8D79-4173-BDAA-A05400393A1A}" srcOrd="4" destOrd="0" presId="urn:microsoft.com/office/officeart/2016/7/layout/HorizontalActionList"/>
    <dgm:cxn modelId="{D9EB76B0-D4A0-4550-B1B8-790DAAB4463B}" type="presParOf" srcId="{D3C813AA-8D79-4173-BDAA-A05400393A1A}" destId="{6A5EC6F8-78DB-4B5D-B862-FE3193818232}" srcOrd="0" destOrd="0" presId="urn:microsoft.com/office/officeart/2016/7/layout/HorizontalActionList"/>
    <dgm:cxn modelId="{E082ADE8-D7F4-4582-B6B1-8B9959E1FBE9}" type="presParOf" srcId="{D3C813AA-8D79-4173-BDAA-A05400393A1A}" destId="{84D2FF05-95A5-4488-AF6C-A0E77F2B33F3}" srcOrd="1" destOrd="0" presId="urn:microsoft.com/office/officeart/2016/7/layout/HorizontalActionList"/>
    <dgm:cxn modelId="{6E9A31C1-5F6B-4DBC-9B36-29EB381CE10C}" type="presParOf" srcId="{B06486FD-ADEC-4D74-8B35-FEF3E7C8536A}" destId="{621075BA-43D9-4DD8-8F55-C8ABE5898A5A}" srcOrd="5" destOrd="0" presId="urn:microsoft.com/office/officeart/2016/7/layout/HorizontalActionList"/>
    <dgm:cxn modelId="{F3E9FD89-4C5F-4C0B-9E34-63A8D3DFA7D5}" type="presParOf" srcId="{B06486FD-ADEC-4D74-8B35-FEF3E7C8536A}" destId="{FC2A7C75-C6CD-4F78-9AD9-67E1B159BBB5}" srcOrd="6" destOrd="0" presId="urn:microsoft.com/office/officeart/2016/7/layout/HorizontalActionList"/>
    <dgm:cxn modelId="{0CD72EEE-6A3F-418E-BBA6-1CD6CBBCD709}" type="presParOf" srcId="{FC2A7C75-C6CD-4F78-9AD9-67E1B159BBB5}" destId="{C1340E17-0AB9-4B6C-B804-2BFEAB76E635}" srcOrd="0" destOrd="0" presId="urn:microsoft.com/office/officeart/2016/7/layout/HorizontalActionList"/>
    <dgm:cxn modelId="{53DC9A21-0902-4DF8-8AE8-EFA959275E68}" type="presParOf" srcId="{FC2A7C75-C6CD-4F78-9AD9-67E1B159BBB5}" destId="{C6AB93D0-0DA6-4D79-BF7D-98B04DC39DE6}" srcOrd="1" destOrd="0" presId="urn:microsoft.com/office/officeart/2016/7/layout/HorizontalActionList"/>
    <dgm:cxn modelId="{48B21FF8-A945-4450-A872-37A1C0B9A496}" type="presParOf" srcId="{B06486FD-ADEC-4D74-8B35-FEF3E7C8536A}" destId="{6CC952D2-3C77-4112-977C-D6254C88D1A0}" srcOrd="7" destOrd="0" presId="urn:microsoft.com/office/officeart/2016/7/layout/HorizontalActionList"/>
    <dgm:cxn modelId="{0F263494-2308-4FA1-AF8F-72AE8CA70602}" type="presParOf" srcId="{B06486FD-ADEC-4D74-8B35-FEF3E7C8536A}" destId="{D4916FEB-72A0-4F77-AB8D-3AFCD3F9C7EF}" srcOrd="8" destOrd="0" presId="urn:microsoft.com/office/officeart/2016/7/layout/HorizontalActionList"/>
    <dgm:cxn modelId="{9DBFAF0C-2A76-4E0E-B10E-6C839CBD0E55}" type="presParOf" srcId="{D4916FEB-72A0-4F77-AB8D-3AFCD3F9C7EF}" destId="{12698960-4B2F-4519-B9F4-D7A2C8A9D707}" srcOrd="0" destOrd="0" presId="urn:microsoft.com/office/officeart/2016/7/layout/HorizontalActionList"/>
    <dgm:cxn modelId="{4A6D9F13-204D-4462-8601-5AD1707AF867}" type="presParOf" srcId="{D4916FEB-72A0-4F77-AB8D-3AFCD3F9C7EF}" destId="{C83CC0F0-D44C-4ABF-A3B5-8E46BDF47A29}" srcOrd="1" destOrd="0" presId="urn:microsoft.com/office/officeart/2016/7/layout/HorizontalActionList"/>
    <dgm:cxn modelId="{F8731D91-F105-4FAF-96F3-48AB097349B2}" type="presParOf" srcId="{B06486FD-ADEC-4D74-8B35-FEF3E7C8536A}" destId="{543890EF-A430-4C76-8CA3-CD251E55F85D}" srcOrd="9" destOrd="0" presId="urn:microsoft.com/office/officeart/2016/7/layout/HorizontalActionList"/>
    <dgm:cxn modelId="{A6F21188-D956-412E-A646-73F5374A35D2}" type="presParOf" srcId="{B06486FD-ADEC-4D74-8B35-FEF3E7C8536A}" destId="{FCA6A946-53A3-4D13-AAEA-642E24E773FE}" srcOrd="10" destOrd="0" presId="urn:microsoft.com/office/officeart/2016/7/layout/HorizontalActionList"/>
    <dgm:cxn modelId="{77EE3FC3-67A7-4AA2-8AF5-7151D5AFBD4E}" type="presParOf" srcId="{FCA6A946-53A3-4D13-AAEA-642E24E773FE}" destId="{A1B8DB9D-19E1-4E90-A19C-1F8DFFB20FF0}" srcOrd="0" destOrd="0" presId="urn:microsoft.com/office/officeart/2016/7/layout/HorizontalActionList"/>
    <dgm:cxn modelId="{34056A94-BCA0-47D8-94AD-1B0A64A8ADDA}" type="presParOf" srcId="{FCA6A946-53A3-4D13-AAEA-642E24E773FE}" destId="{CEDA83D8-4DBF-4063-9AB2-A95E16E12D43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A6AB5D-0C04-45C6-AA6A-AFEC508E8514}" type="doc">
      <dgm:prSet loTypeId="urn:microsoft.com/office/officeart/2005/8/layout/default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2247922B-9BE0-484B-AE8C-57A99EA33C4C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This slide highlights the technologies employed in the college transport management system:</a:t>
          </a:r>
        </a:p>
      </dgm:t>
    </dgm:pt>
    <dgm:pt modelId="{2F3AD1AD-94A3-491F-AFA7-6C2A226CB8AF}" type="parTrans" cxnId="{2CB62BD8-1A47-4DDC-A907-F982A0CF2A43}">
      <dgm:prSet/>
      <dgm:spPr/>
      <dgm:t>
        <a:bodyPr/>
        <a:lstStyle/>
        <a:p>
          <a:endParaRPr lang="en-US"/>
        </a:p>
      </dgm:t>
    </dgm:pt>
    <dgm:pt modelId="{17882351-23F3-487A-BC89-2F951FF54346}" type="sibTrans" cxnId="{2CB62BD8-1A47-4DDC-A907-F982A0CF2A43}">
      <dgm:prSet/>
      <dgm:spPr/>
      <dgm:t>
        <a:bodyPr/>
        <a:lstStyle/>
        <a:p>
          <a:endParaRPr lang="en-US"/>
        </a:p>
      </dgm:t>
    </dgm:pt>
    <dgm:pt modelId="{E83A6522-690B-445E-9427-7F09C05971DA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b="1"/>
            <a:t>Frontend:</a:t>
          </a:r>
          <a:endParaRPr lang="en-US"/>
        </a:p>
      </dgm:t>
    </dgm:pt>
    <dgm:pt modelId="{25CF7846-CC7D-420D-9C5F-713E3160BD66}" type="parTrans" cxnId="{9F43E6EE-8513-4E20-93DD-097584305039}">
      <dgm:prSet/>
      <dgm:spPr/>
      <dgm:t>
        <a:bodyPr/>
        <a:lstStyle/>
        <a:p>
          <a:endParaRPr lang="en-US"/>
        </a:p>
      </dgm:t>
    </dgm:pt>
    <dgm:pt modelId="{13D8011A-C71A-4D33-B41C-C6CBB7582C89}" type="sibTrans" cxnId="{9F43E6EE-8513-4E20-93DD-097584305039}">
      <dgm:prSet/>
      <dgm:spPr/>
      <dgm:t>
        <a:bodyPr/>
        <a:lstStyle/>
        <a:p>
          <a:endParaRPr lang="en-US"/>
        </a:p>
      </dgm:t>
    </dgm:pt>
    <dgm:pt modelId="{5201F769-679A-4490-8425-5ACA632587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HTML: </a:t>
          </a:r>
          <a:r>
            <a:rPr lang="en-US"/>
            <a:t>Provides the structure and layout of web pages.</a:t>
          </a:r>
        </a:p>
      </dgm:t>
    </dgm:pt>
    <dgm:pt modelId="{239F8D3A-32BD-4E4B-9561-48511F6C9DAC}" type="parTrans" cxnId="{E62722F1-D429-4880-A201-BDCCE292A18D}">
      <dgm:prSet/>
      <dgm:spPr/>
      <dgm:t>
        <a:bodyPr/>
        <a:lstStyle/>
        <a:p>
          <a:endParaRPr lang="en-US"/>
        </a:p>
      </dgm:t>
    </dgm:pt>
    <dgm:pt modelId="{E19513E9-0DC8-466B-9E38-89E570DE7C4C}" type="sibTrans" cxnId="{E62722F1-D429-4880-A201-BDCCE292A18D}">
      <dgm:prSet/>
      <dgm:spPr/>
      <dgm:t>
        <a:bodyPr/>
        <a:lstStyle/>
        <a:p>
          <a:endParaRPr lang="en-US"/>
        </a:p>
      </dgm:t>
    </dgm:pt>
    <dgm:pt modelId="{FD5F009A-2517-47EF-8E72-CD681A538B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CSS:</a:t>
          </a:r>
          <a:r>
            <a:rPr lang="en-US"/>
            <a:t> Styles and designs the user interface for a visually appealing experience.</a:t>
          </a:r>
        </a:p>
      </dgm:t>
    </dgm:pt>
    <dgm:pt modelId="{39B0E3C8-C82D-4653-9A0B-ABFEC8A1E107}" type="parTrans" cxnId="{C6E99C91-1D6A-481E-999F-2B58913AD2FD}">
      <dgm:prSet/>
      <dgm:spPr/>
      <dgm:t>
        <a:bodyPr/>
        <a:lstStyle/>
        <a:p>
          <a:endParaRPr lang="en-US"/>
        </a:p>
      </dgm:t>
    </dgm:pt>
    <dgm:pt modelId="{A4498320-6D2D-4C78-92E0-AB67D0D552ED}" type="sibTrans" cxnId="{C6E99C91-1D6A-481E-999F-2B58913AD2FD}">
      <dgm:prSet/>
      <dgm:spPr/>
      <dgm:t>
        <a:bodyPr/>
        <a:lstStyle/>
        <a:p>
          <a:endParaRPr lang="en-US"/>
        </a:p>
      </dgm:t>
    </dgm:pt>
    <dgm:pt modelId="{4C1D85D2-D3D2-4516-A735-8E1C7FC1F2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JavaScript: </a:t>
          </a:r>
          <a:r>
            <a:rPr lang="en-US"/>
            <a:t>Implements interactivity and dynamic functionality on the client-side.</a:t>
          </a:r>
        </a:p>
      </dgm:t>
    </dgm:pt>
    <dgm:pt modelId="{627DCC2F-E647-400A-80CB-56F07B0759EA}" type="parTrans" cxnId="{E86716D0-F08C-46D5-B003-B4D58EC87C5E}">
      <dgm:prSet/>
      <dgm:spPr/>
      <dgm:t>
        <a:bodyPr/>
        <a:lstStyle/>
        <a:p>
          <a:endParaRPr lang="en-US"/>
        </a:p>
      </dgm:t>
    </dgm:pt>
    <dgm:pt modelId="{BF8FD82E-27DA-40D7-A372-9E46F9828EAF}" type="sibTrans" cxnId="{E86716D0-F08C-46D5-B003-B4D58EC87C5E}">
      <dgm:prSet/>
      <dgm:spPr/>
      <dgm:t>
        <a:bodyPr/>
        <a:lstStyle/>
        <a:p>
          <a:endParaRPr lang="en-US"/>
        </a:p>
      </dgm:t>
    </dgm:pt>
    <dgm:pt modelId="{CDA08C80-7773-4CA0-AEAC-BF4645497C21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b="1"/>
            <a:t>Backend:</a:t>
          </a:r>
          <a:endParaRPr lang="en-US"/>
        </a:p>
      </dgm:t>
    </dgm:pt>
    <dgm:pt modelId="{AF5085F1-234C-43C3-9173-F4D29093F2B2}" type="parTrans" cxnId="{1E77F9F4-822B-40D5-AED6-2B9EDBDBA58A}">
      <dgm:prSet/>
      <dgm:spPr/>
      <dgm:t>
        <a:bodyPr/>
        <a:lstStyle/>
        <a:p>
          <a:endParaRPr lang="en-US"/>
        </a:p>
      </dgm:t>
    </dgm:pt>
    <dgm:pt modelId="{D138B7A1-3C52-4B40-9C41-88BAC875AAA4}" type="sibTrans" cxnId="{1E77F9F4-822B-40D5-AED6-2B9EDBDBA58A}">
      <dgm:prSet/>
      <dgm:spPr/>
      <dgm:t>
        <a:bodyPr/>
        <a:lstStyle/>
        <a:p>
          <a:endParaRPr lang="en-US"/>
        </a:p>
      </dgm:t>
    </dgm:pt>
    <dgm:pt modelId="{785ED893-D5D4-43C8-BB2B-9616EC5D46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ASP.NET MVC framework:</a:t>
          </a:r>
          <a:r>
            <a:rPr lang="en-US"/>
            <a:t> Serves as the web application framework for structured development.</a:t>
          </a:r>
        </a:p>
      </dgm:t>
    </dgm:pt>
    <dgm:pt modelId="{66CE2887-68CB-449E-A5DA-20182B4AD9D4}" type="parTrans" cxnId="{C341EC90-4D07-4D40-B907-3E8B4A97D31D}">
      <dgm:prSet/>
      <dgm:spPr/>
      <dgm:t>
        <a:bodyPr/>
        <a:lstStyle/>
        <a:p>
          <a:endParaRPr lang="en-US"/>
        </a:p>
      </dgm:t>
    </dgm:pt>
    <dgm:pt modelId="{D1AF62F6-9D97-4EDF-B9FA-1EBD67E4A945}" type="sibTrans" cxnId="{C341EC90-4D07-4D40-B907-3E8B4A97D31D}">
      <dgm:prSet/>
      <dgm:spPr/>
      <dgm:t>
        <a:bodyPr/>
        <a:lstStyle/>
        <a:p>
          <a:endParaRPr lang="en-US"/>
        </a:p>
      </dgm:t>
    </dgm:pt>
    <dgm:pt modelId="{5EA24F38-98E1-4D50-8185-9D2D5D764B25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b="1"/>
            <a:t>Database:</a:t>
          </a:r>
          <a:endParaRPr lang="en-US"/>
        </a:p>
      </dgm:t>
    </dgm:pt>
    <dgm:pt modelId="{5EA2AA53-EF97-4597-9BD0-3AAE3CE5B9F3}" type="parTrans" cxnId="{8501204D-DFF9-4B96-A3AC-380606AED2D0}">
      <dgm:prSet/>
      <dgm:spPr/>
      <dgm:t>
        <a:bodyPr/>
        <a:lstStyle/>
        <a:p>
          <a:endParaRPr lang="en-US"/>
        </a:p>
      </dgm:t>
    </dgm:pt>
    <dgm:pt modelId="{04B06C51-31AE-4A7C-9846-86D5A8B275D1}" type="sibTrans" cxnId="{8501204D-DFF9-4B96-A3AC-380606AED2D0}">
      <dgm:prSet/>
      <dgm:spPr/>
      <dgm:t>
        <a:bodyPr/>
        <a:lstStyle/>
        <a:p>
          <a:endParaRPr lang="en-US"/>
        </a:p>
      </dgm:t>
    </dgm:pt>
    <dgm:pt modelId="{D05394CC-5BDF-45FA-8D3D-0082289764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MS SQL:</a:t>
          </a:r>
          <a:r>
            <a:rPr lang="en-US"/>
            <a:t> Manages data storage and retrieval efficiently.</a:t>
          </a:r>
        </a:p>
      </dgm:t>
    </dgm:pt>
    <dgm:pt modelId="{7C3D9F41-76B1-4C04-B4DD-3357D9C955E8}" type="parTrans" cxnId="{AC6C6D74-CA01-4883-BD43-6E6B2980B67E}">
      <dgm:prSet/>
      <dgm:spPr/>
      <dgm:t>
        <a:bodyPr/>
        <a:lstStyle/>
        <a:p>
          <a:endParaRPr lang="en-US"/>
        </a:p>
      </dgm:t>
    </dgm:pt>
    <dgm:pt modelId="{BE940370-5032-4609-9367-C7A23D80F575}" type="sibTrans" cxnId="{AC6C6D74-CA01-4883-BD43-6E6B2980B67E}">
      <dgm:prSet/>
      <dgm:spPr/>
      <dgm:t>
        <a:bodyPr/>
        <a:lstStyle/>
        <a:p>
          <a:endParaRPr lang="en-US"/>
        </a:p>
      </dgm:t>
    </dgm:pt>
    <dgm:pt modelId="{1FE3FEB4-4F3F-4420-B2F6-FA2DE25FBB93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b="1"/>
            <a:t>GPS:</a:t>
          </a:r>
          <a:r>
            <a:rPr lang="en-US"/>
            <a:t> Enables live bus tracking for real-time monitoring and accurate information.</a:t>
          </a:r>
        </a:p>
      </dgm:t>
    </dgm:pt>
    <dgm:pt modelId="{F7C341B9-171C-4AC0-A496-93A30E68D7E3}" type="parTrans" cxnId="{F2DB8B57-7CDB-4321-924C-B96185C93B9B}">
      <dgm:prSet/>
      <dgm:spPr/>
      <dgm:t>
        <a:bodyPr/>
        <a:lstStyle/>
        <a:p>
          <a:endParaRPr lang="en-US"/>
        </a:p>
      </dgm:t>
    </dgm:pt>
    <dgm:pt modelId="{0711BF86-1762-45CD-937E-01AE22DC2C26}" type="sibTrans" cxnId="{F2DB8B57-7CDB-4321-924C-B96185C93B9B}">
      <dgm:prSet/>
      <dgm:spPr/>
      <dgm:t>
        <a:bodyPr/>
        <a:lstStyle/>
        <a:p>
          <a:endParaRPr lang="en-US"/>
        </a:p>
      </dgm:t>
    </dgm:pt>
    <dgm:pt modelId="{B6EDE208-D194-4DC8-9823-5B06CBBB41BB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These technologies work together to create a robust and user-friendly college transport management system.</a:t>
          </a:r>
        </a:p>
      </dgm:t>
    </dgm:pt>
    <dgm:pt modelId="{3EB8E004-FA9E-43D7-818F-D96A3F51B8D8}" type="parTrans" cxnId="{37CE7E32-2F70-4268-878E-28781A7CA6D9}">
      <dgm:prSet/>
      <dgm:spPr/>
      <dgm:t>
        <a:bodyPr/>
        <a:lstStyle/>
        <a:p>
          <a:endParaRPr lang="en-US"/>
        </a:p>
      </dgm:t>
    </dgm:pt>
    <dgm:pt modelId="{D0870ED7-C458-41A4-AD03-58D6C5F9EA89}" type="sibTrans" cxnId="{37CE7E32-2F70-4268-878E-28781A7CA6D9}">
      <dgm:prSet/>
      <dgm:spPr/>
      <dgm:t>
        <a:bodyPr/>
        <a:lstStyle/>
        <a:p>
          <a:endParaRPr lang="en-US"/>
        </a:p>
      </dgm:t>
    </dgm:pt>
    <dgm:pt modelId="{E6113772-3D6C-475E-ABF6-97BC83A2727C}" type="pres">
      <dgm:prSet presAssocID="{2EA6AB5D-0C04-45C6-AA6A-AFEC508E8514}" presName="diagram" presStyleCnt="0">
        <dgm:presLayoutVars>
          <dgm:dir/>
          <dgm:resizeHandles val="exact"/>
        </dgm:presLayoutVars>
      </dgm:prSet>
      <dgm:spPr/>
    </dgm:pt>
    <dgm:pt modelId="{B99ED5BB-7230-495F-98F7-E96E0AD1C682}" type="pres">
      <dgm:prSet presAssocID="{2247922B-9BE0-484B-AE8C-57A99EA33C4C}" presName="node" presStyleLbl="node1" presStyleIdx="0" presStyleCnt="6">
        <dgm:presLayoutVars>
          <dgm:bulletEnabled val="1"/>
        </dgm:presLayoutVars>
      </dgm:prSet>
      <dgm:spPr/>
    </dgm:pt>
    <dgm:pt modelId="{F635C7AE-EB8F-42DF-848F-C9013DF07B34}" type="pres">
      <dgm:prSet presAssocID="{17882351-23F3-487A-BC89-2F951FF54346}" presName="sibTrans" presStyleCnt="0"/>
      <dgm:spPr/>
    </dgm:pt>
    <dgm:pt modelId="{902F8C4F-E85B-476E-B970-51C7E6F95CCD}" type="pres">
      <dgm:prSet presAssocID="{E83A6522-690B-445E-9427-7F09C05971DA}" presName="node" presStyleLbl="node1" presStyleIdx="1" presStyleCnt="6">
        <dgm:presLayoutVars>
          <dgm:bulletEnabled val="1"/>
        </dgm:presLayoutVars>
      </dgm:prSet>
      <dgm:spPr/>
    </dgm:pt>
    <dgm:pt modelId="{BB14AAF1-EAA3-468D-867F-8E607663A341}" type="pres">
      <dgm:prSet presAssocID="{13D8011A-C71A-4D33-B41C-C6CBB7582C89}" presName="sibTrans" presStyleCnt="0"/>
      <dgm:spPr/>
    </dgm:pt>
    <dgm:pt modelId="{C8F3301A-896A-4985-AAC3-769F1D3D7232}" type="pres">
      <dgm:prSet presAssocID="{CDA08C80-7773-4CA0-AEAC-BF4645497C21}" presName="node" presStyleLbl="node1" presStyleIdx="2" presStyleCnt="6">
        <dgm:presLayoutVars>
          <dgm:bulletEnabled val="1"/>
        </dgm:presLayoutVars>
      </dgm:prSet>
      <dgm:spPr/>
    </dgm:pt>
    <dgm:pt modelId="{1C94C845-75F8-4FF8-AAD1-56B1B043C6C8}" type="pres">
      <dgm:prSet presAssocID="{D138B7A1-3C52-4B40-9C41-88BAC875AAA4}" presName="sibTrans" presStyleCnt="0"/>
      <dgm:spPr/>
    </dgm:pt>
    <dgm:pt modelId="{B2F03C76-D442-4EBE-A313-C28D35969860}" type="pres">
      <dgm:prSet presAssocID="{5EA24F38-98E1-4D50-8185-9D2D5D764B25}" presName="node" presStyleLbl="node1" presStyleIdx="3" presStyleCnt="6">
        <dgm:presLayoutVars>
          <dgm:bulletEnabled val="1"/>
        </dgm:presLayoutVars>
      </dgm:prSet>
      <dgm:spPr/>
    </dgm:pt>
    <dgm:pt modelId="{93215AB6-9800-48E8-A88F-DCE289AA370F}" type="pres">
      <dgm:prSet presAssocID="{04B06C51-31AE-4A7C-9846-86D5A8B275D1}" presName="sibTrans" presStyleCnt="0"/>
      <dgm:spPr/>
    </dgm:pt>
    <dgm:pt modelId="{3A80BA54-1F2C-4B22-BD70-03AEE2DAE8EE}" type="pres">
      <dgm:prSet presAssocID="{1FE3FEB4-4F3F-4420-B2F6-FA2DE25FBB93}" presName="node" presStyleLbl="node1" presStyleIdx="4" presStyleCnt="6">
        <dgm:presLayoutVars>
          <dgm:bulletEnabled val="1"/>
        </dgm:presLayoutVars>
      </dgm:prSet>
      <dgm:spPr/>
    </dgm:pt>
    <dgm:pt modelId="{245CCC1D-F5A3-4DD1-BD0A-159179A2542C}" type="pres">
      <dgm:prSet presAssocID="{0711BF86-1762-45CD-937E-01AE22DC2C26}" presName="sibTrans" presStyleCnt="0"/>
      <dgm:spPr/>
    </dgm:pt>
    <dgm:pt modelId="{773DCECD-8BA5-4E66-BAB9-56A31D240566}" type="pres">
      <dgm:prSet presAssocID="{B6EDE208-D194-4DC8-9823-5B06CBBB41BB}" presName="node" presStyleLbl="node1" presStyleIdx="5" presStyleCnt="6">
        <dgm:presLayoutVars>
          <dgm:bulletEnabled val="1"/>
        </dgm:presLayoutVars>
      </dgm:prSet>
      <dgm:spPr/>
    </dgm:pt>
  </dgm:ptLst>
  <dgm:cxnLst>
    <dgm:cxn modelId="{E48F102B-82B0-439A-A14B-98BC1D609689}" type="presOf" srcId="{5201F769-679A-4490-8425-5ACA63258714}" destId="{902F8C4F-E85B-476E-B970-51C7E6F95CCD}" srcOrd="0" destOrd="1" presId="urn:microsoft.com/office/officeart/2005/8/layout/default"/>
    <dgm:cxn modelId="{37CE7E32-2F70-4268-878E-28781A7CA6D9}" srcId="{2EA6AB5D-0C04-45C6-AA6A-AFEC508E8514}" destId="{B6EDE208-D194-4DC8-9823-5B06CBBB41BB}" srcOrd="5" destOrd="0" parTransId="{3EB8E004-FA9E-43D7-818F-D96A3F51B8D8}" sibTransId="{D0870ED7-C458-41A4-AD03-58D6C5F9EA89}"/>
    <dgm:cxn modelId="{32043D5C-96D1-4D3D-AC87-08977810F63C}" type="presOf" srcId="{FD5F009A-2517-47EF-8E72-CD681A538BC4}" destId="{902F8C4F-E85B-476E-B970-51C7E6F95CCD}" srcOrd="0" destOrd="2" presId="urn:microsoft.com/office/officeart/2005/8/layout/default"/>
    <dgm:cxn modelId="{04771841-1B51-4653-AD7F-5A63680C8CAD}" type="presOf" srcId="{CDA08C80-7773-4CA0-AEAC-BF4645497C21}" destId="{C8F3301A-896A-4985-AAC3-769F1D3D7232}" srcOrd="0" destOrd="0" presId="urn:microsoft.com/office/officeart/2005/8/layout/default"/>
    <dgm:cxn modelId="{8501204D-DFF9-4B96-A3AC-380606AED2D0}" srcId="{2EA6AB5D-0C04-45C6-AA6A-AFEC508E8514}" destId="{5EA24F38-98E1-4D50-8185-9D2D5D764B25}" srcOrd="3" destOrd="0" parTransId="{5EA2AA53-EF97-4597-9BD0-3AAE3CE5B9F3}" sibTransId="{04B06C51-31AE-4A7C-9846-86D5A8B275D1}"/>
    <dgm:cxn modelId="{0ED43153-F8FC-4164-B428-1FAE2A9409C5}" type="presOf" srcId="{B6EDE208-D194-4DC8-9823-5B06CBBB41BB}" destId="{773DCECD-8BA5-4E66-BAB9-56A31D240566}" srcOrd="0" destOrd="0" presId="urn:microsoft.com/office/officeart/2005/8/layout/default"/>
    <dgm:cxn modelId="{AC6C6D74-CA01-4883-BD43-6E6B2980B67E}" srcId="{5EA24F38-98E1-4D50-8185-9D2D5D764B25}" destId="{D05394CC-5BDF-45FA-8D3D-00822897641E}" srcOrd="0" destOrd="0" parTransId="{7C3D9F41-76B1-4C04-B4DD-3357D9C955E8}" sibTransId="{BE940370-5032-4609-9367-C7A23D80F575}"/>
    <dgm:cxn modelId="{DCBA0157-7DCA-4E29-BC3D-733FB7804764}" type="presOf" srcId="{5EA24F38-98E1-4D50-8185-9D2D5D764B25}" destId="{B2F03C76-D442-4EBE-A313-C28D35969860}" srcOrd="0" destOrd="0" presId="urn:microsoft.com/office/officeart/2005/8/layout/default"/>
    <dgm:cxn modelId="{F2DB8B57-7CDB-4321-924C-B96185C93B9B}" srcId="{2EA6AB5D-0C04-45C6-AA6A-AFEC508E8514}" destId="{1FE3FEB4-4F3F-4420-B2F6-FA2DE25FBB93}" srcOrd="4" destOrd="0" parTransId="{F7C341B9-171C-4AC0-A496-93A30E68D7E3}" sibTransId="{0711BF86-1762-45CD-937E-01AE22DC2C26}"/>
    <dgm:cxn modelId="{00E7F477-1386-4E5C-8DDF-2BCC4C5AB9DD}" type="presOf" srcId="{2247922B-9BE0-484B-AE8C-57A99EA33C4C}" destId="{B99ED5BB-7230-495F-98F7-E96E0AD1C682}" srcOrd="0" destOrd="0" presId="urn:microsoft.com/office/officeart/2005/8/layout/default"/>
    <dgm:cxn modelId="{C341EC90-4D07-4D40-B907-3E8B4A97D31D}" srcId="{CDA08C80-7773-4CA0-AEAC-BF4645497C21}" destId="{785ED893-D5D4-43C8-BB2B-9616EC5D46BC}" srcOrd="0" destOrd="0" parTransId="{66CE2887-68CB-449E-A5DA-20182B4AD9D4}" sibTransId="{D1AF62F6-9D97-4EDF-B9FA-1EBD67E4A945}"/>
    <dgm:cxn modelId="{C6E99C91-1D6A-481E-999F-2B58913AD2FD}" srcId="{E83A6522-690B-445E-9427-7F09C05971DA}" destId="{FD5F009A-2517-47EF-8E72-CD681A538BC4}" srcOrd="1" destOrd="0" parTransId="{39B0E3C8-C82D-4653-9A0B-ABFEC8A1E107}" sibTransId="{A4498320-6D2D-4C78-92E0-AB67D0D552ED}"/>
    <dgm:cxn modelId="{1DF81994-DA4F-4C2F-A0D8-94800F0C9DB1}" type="presOf" srcId="{2EA6AB5D-0C04-45C6-AA6A-AFEC508E8514}" destId="{E6113772-3D6C-475E-ABF6-97BC83A2727C}" srcOrd="0" destOrd="0" presId="urn:microsoft.com/office/officeart/2005/8/layout/default"/>
    <dgm:cxn modelId="{0D20B5A3-0690-4192-BFAC-8CAB15EF4FF8}" type="presOf" srcId="{4C1D85D2-D3D2-4516-A735-8E1C7FC1F2D6}" destId="{902F8C4F-E85B-476E-B970-51C7E6F95CCD}" srcOrd="0" destOrd="3" presId="urn:microsoft.com/office/officeart/2005/8/layout/default"/>
    <dgm:cxn modelId="{6130AFBC-BBB0-47E9-BD09-D8C6734F29CF}" type="presOf" srcId="{1FE3FEB4-4F3F-4420-B2F6-FA2DE25FBB93}" destId="{3A80BA54-1F2C-4B22-BD70-03AEE2DAE8EE}" srcOrd="0" destOrd="0" presId="urn:microsoft.com/office/officeart/2005/8/layout/default"/>
    <dgm:cxn modelId="{8D51C5C3-0D03-4832-9175-5FA9730774D0}" type="presOf" srcId="{D05394CC-5BDF-45FA-8D3D-00822897641E}" destId="{B2F03C76-D442-4EBE-A313-C28D35969860}" srcOrd="0" destOrd="1" presId="urn:microsoft.com/office/officeart/2005/8/layout/default"/>
    <dgm:cxn modelId="{5E0F0ACF-62F9-4699-9A31-8F2E2D1358D0}" type="presOf" srcId="{785ED893-D5D4-43C8-BB2B-9616EC5D46BC}" destId="{C8F3301A-896A-4985-AAC3-769F1D3D7232}" srcOrd="0" destOrd="1" presId="urn:microsoft.com/office/officeart/2005/8/layout/default"/>
    <dgm:cxn modelId="{E86716D0-F08C-46D5-B003-B4D58EC87C5E}" srcId="{E83A6522-690B-445E-9427-7F09C05971DA}" destId="{4C1D85D2-D3D2-4516-A735-8E1C7FC1F2D6}" srcOrd="2" destOrd="0" parTransId="{627DCC2F-E647-400A-80CB-56F07B0759EA}" sibTransId="{BF8FD82E-27DA-40D7-A372-9E46F9828EAF}"/>
    <dgm:cxn modelId="{2CB62BD8-1A47-4DDC-A907-F982A0CF2A43}" srcId="{2EA6AB5D-0C04-45C6-AA6A-AFEC508E8514}" destId="{2247922B-9BE0-484B-AE8C-57A99EA33C4C}" srcOrd="0" destOrd="0" parTransId="{2F3AD1AD-94A3-491F-AFA7-6C2A226CB8AF}" sibTransId="{17882351-23F3-487A-BC89-2F951FF54346}"/>
    <dgm:cxn modelId="{57AB47E5-EE45-48B6-92D1-34CA9C915A60}" type="presOf" srcId="{E83A6522-690B-445E-9427-7F09C05971DA}" destId="{902F8C4F-E85B-476E-B970-51C7E6F95CCD}" srcOrd="0" destOrd="0" presId="urn:microsoft.com/office/officeart/2005/8/layout/default"/>
    <dgm:cxn modelId="{9F43E6EE-8513-4E20-93DD-097584305039}" srcId="{2EA6AB5D-0C04-45C6-AA6A-AFEC508E8514}" destId="{E83A6522-690B-445E-9427-7F09C05971DA}" srcOrd="1" destOrd="0" parTransId="{25CF7846-CC7D-420D-9C5F-713E3160BD66}" sibTransId="{13D8011A-C71A-4D33-B41C-C6CBB7582C89}"/>
    <dgm:cxn modelId="{E62722F1-D429-4880-A201-BDCCE292A18D}" srcId="{E83A6522-690B-445E-9427-7F09C05971DA}" destId="{5201F769-679A-4490-8425-5ACA63258714}" srcOrd="0" destOrd="0" parTransId="{239F8D3A-32BD-4E4B-9561-48511F6C9DAC}" sibTransId="{E19513E9-0DC8-466B-9E38-89E570DE7C4C}"/>
    <dgm:cxn modelId="{1E77F9F4-822B-40D5-AED6-2B9EDBDBA58A}" srcId="{2EA6AB5D-0C04-45C6-AA6A-AFEC508E8514}" destId="{CDA08C80-7773-4CA0-AEAC-BF4645497C21}" srcOrd="2" destOrd="0" parTransId="{AF5085F1-234C-43C3-9173-F4D29093F2B2}" sibTransId="{D138B7A1-3C52-4B40-9C41-88BAC875AAA4}"/>
    <dgm:cxn modelId="{BE32C279-E096-4E08-9EF6-A38D57B87CC6}" type="presParOf" srcId="{E6113772-3D6C-475E-ABF6-97BC83A2727C}" destId="{B99ED5BB-7230-495F-98F7-E96E0AD1C682}" srcOrd="0" destOrd="0" presId="urn:microsoft.com/office/officeart/2005/8/layout/default"/>
    <dgm:cxn modelId="{AA1DBE0F-2A71-4CDF-BA9E-93E30AB8584C}" type="presParOf" srcId="{E6113772-3D6C-475E-ABF6-97BC83A2727C}" destId="{F635C7AE-EB8F-42DF-848F-C9013DF07B34}" srcOrd="1" destOrd="0" presId="urn:microsoft.com/office/officeart/2005/8/layout/default"/>
    <dgm:cxn modelId="{889D27D7-2CB9-4B12-B794-012206198CFC}" type="presParOf" srcId="{E6113772-3D6C-475E-ABF6-97BC83A2727C}" destId="{902F8C4F-E85B-476E-B970-51C7E6F95CCD}" srcOrd="2" destOrd="0" presId="urn:microsoft.com/office/officeart/2005/8/layout/default"/>
    <dgm:cxn modelId="{FF0F15F3-BE0F-49CD-BC05-996586B5BB36}" type="presParOf" srcId="{E6113772-3D6C-475E-ABF6-97BC83A2727C}" destId="{BB14AAF1-EAA3-468D-867F-8E607663A341}" srcOrd="3" destOrd="0" presId="urn:microsoft.com/office/officeart/2005/8/layout/default"/>
    <dgm:cxn modelId="{841F5F18-B589-468C-85F0-C0DB0D6277E1}" type="presParOf" srcId="{E6113772-3D6C-475E-ABF6-97BC83A2727C}" destId="{C8F3301A-896A-4985-AAC3-769F1D3D7232}" srcOrd="4" destOrd="0" presId="urn:microsoft.com/office/officeart/2005/8/layout/default"/>
    <dgm:cxn modelId="{9DBA8DFA-211D-4872-8684-F595CB22FD0E}" type="presParOf" srcId="{E6113772-3D6C-475E-ABF6-97BC83A2727C}" destId="{1C94C845-75F8-4FF8-AAD1-56B1B043C6C8}" srcOrd="5" destOrd="0" presId="urn:microsoft.com/office/officeart/2005/8/layout/default"/>
    <dgm:cxn modelId="{74631021-7D62-46F8-B407-C7C5994B02CA}" type="presParOf" srcId="{E6113772-3D6C-475E-ABF6-97BC83A2727C}" destId="{B2F03C76-D442-4EBE-A313-C28D35969860}" srcOrd="6" destOrd="0" presId="urn:microsoft.com/office/officeart/2005/8/layout/default"/>
    <dgm:cxn modelId="{3C377CBF-2C6E-41B9-BEEA-4EB8A532710C}" type="presParOf" srcId="{E6113772-3D6C-475E-ABF6-97BC83A2727C}" destId="{93215AB6-9800-48E8-A88F-DCE289AA370F}" srcOrd="7" destOrd="0" presId="urn:microsoft.com/office/officeart/2005/8/layout/default"/>
    <dgm:cxn modelId="{8CCA276A-8894-48FC-AC4B-C5BEC1AFCAD5}" type="presParOf" srcId="{E6113772-3D6C-475E-ABF6-97BC83A2727C}" destId="{3A80BA54-1F2C-4B22-BD70-03AEE2DAE8EE}" srcOrd="8" destOrd="0" presId="urn:microsoft.com/office/officeart/2005/8/layout/default"/>
    <dgm:cxn modelId="{837DF0C7-4900-4BF2-A77E-E8164059F16B}" type="presParOf" srcId="{E6113772-3D6C-475E-ABF6-97BC83A2727C}" destId="{245CCC1D-F5A3-4DD1-BD0A-159179A2542C}" srcOrd="9" destOrd="0" presId="urn:microsoft.com/office/officeart/2005/8/layout/default"/>
    <dgm:cxn modelId="{FDABB885-1E8F-43AD-9FA4-223CDC9B1664}" type="presParOf" srcId="{E6113772-3D6C-475E-ABF6-97BC83A2727C}" destId="{773DCECD-8BA5-4E66-BAB9-56A31D240566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61AC2E-F5FB-498D-A827-DAEE7B256DB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4EAD498-7130-4AEF-9C64-42175851F9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Student Feedback: Students can provide feedback on their transportation experience, including bus conditions, driver behavior, and overall satisfaction.</a:t>
          </a:r>
        </a:p>
      </dgm:t>
    </dgm:pt>
    <dgm:pt modelId="{16D0BAA7-A0FC-4083-BD88-D5A25952CDBD}" type="parTrans" cxnId="{CC9C7CF3-37B8-4ECB-91AC-640B410A3B33}">
      <dgm:prSet/>
      <dgm:spPr/>
      <dgm:t>
        <a:bodyPr/>
        <a:lstStyle/>
        <a:p>
          <a:endParaRPr lang="en-US"/>
        </a:p>
      </dgm:t>
    </dgm:pt>
    <dgm:pt modelId="{8FBD6EDE-2DCB-427E-B7D3-37DA403193B6}" type="sibTrans" cxnId="{CC9C7CF3-37B8-4ECB-91AC-640B410A3B3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D35A15F-5D9A-46DC-AD28-7DF0F6B199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Improvement Insights: Feedback data provides valuable insights to administrators, helping them identify areas for improvement and address concerns promptly.</a:t>
          </a:r>
        </a:p>
      </dgm:t>
    </dgm:pt>
    <dgm:pt modelId="{8E02015A-BBFD-445F-9FA4-2F8E0FB3A774}" type="parTrans" cxnId="{737DEEAE-8466-4E8D-9875-B86A01A743E9}">
      <dgm:prSet/>
      <dgm:spPr/>
      <dgm:t>
        <a:bodyPr/>
        <a:lstStyle/>
        <a:p>
          <a:endParaRPr lang="en-US"/>
        </a:p>
      </dgm:t>
    </dgm:pt>
    <dgm:pt modelId="{0754F9E6-B769-4AF6-B97E-854AE83CAC84}" type="sibTrans" cxnId="{737DEEAE-8466-4E8D-9875-B86A01A743E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8D543A8-A40B-47A5-833B-6EA1F61706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Continuous Quality Enhancement: Regular feedback enables administrators to make data-driven decisions, implement necessary changes, and ensure the continuous improvement of transportation services.</a:t>
          </a:r>
        </a:p>
      </dgm:t>
    </dgm:pt>
    <dgm:pt modelId="{4A1156B8-B1D2-4EC0-9117-920C8E6C2150}" type="parTrans" cxnId="{B033AE14-79C8-4821-BCBC-ECF212DFA920}">
      <dgm:prSet/>
      <dgm:spPr/>
      <dgm:t>
        <a:bodyPr/>
        <a:lstStyle/>
        <a:p>
          <a:endParaRPr lang="en-US"/>
        </a:p>
      </dgm:t>
    </dgm:pt>
    <dgm:pt modelId="{F061D54D-4F9C-4C99-9929-86EA2BFB67E2}" type="sibTrans" cxnId="{B033AE14-79C8-4821-BCBC-ECF212DFA92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E0B4991-F482-430B-AD0A-2921AA0B99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User-Friendly Interface: The feedback feature provides an intuitive and user-friendly interface, making it easy for students to submit their feedback and suggestions.</a:t>
          </a:r>
        </a:p>
      </dgm:t>
    </dgm:pt>
    <dgm:pt modelId="{86658204-81DB-4ED1-A8D6-E0E16D3955FC}" type="parTrans" cxnId="{CF611D11-F56C-4884-A9A8-EC14EC4891AD}">
      <dgm:prSet/>
      <dgm:spPr/>
      <dgm:t>
        <a:bodyPr/>
        <a:lstStyle/>
        <a:p>
          <a:endParaRPr lang="en-US"/>
        </a:p>
      </dgm:t>
    </dgm:pt>
    <dgm:pt modelId="{F1F6CB4A-A600-4060-881B-D847CA9118F9}" type="sibTrans" cxnId="{CF611D11-F56C-4884-A9A8-EC14EC4891A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450A465-7B2F-4DB1-B7D3-5E01FB4992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Communication Channel: The feedback system serves as a communication channel between students and administrators, fostering transparency and engagement.</a:t>
          </a:r>
        </a:p>
      </dgm:t>
    </dgm:pt>
    <dgm:pt modelId="{B0A0C238-D375-4C49-A542-EE34B0FA379D}" type="parTrans" cxnId="{DC7A6025-5725-4167-A874-92A759974235}">
      <dgm:prSet/>
      <dgm:spPr/>
      <dgm:t>
        <a:bodyPr/>
        <a:lstStyle/>
        <a:p>
          <a:endParaRPr lang="en-US"/>
        </a:p>
      </dgm:t>
    </dgm:pt>
    <dgm:pt modelId="{FBEC1EB5-8A59-424F-8930-E55CD156179E}" type="sibTrans" cxnId="{DC7A6025-5725-4167-A874-92A759974235}">
      <dgm:prSet/>
      <dgm:spPr/>
      <dgm:t>
        <a:bodyPr/>
        <a:lstStyle/>
        <a:p>
          <a:endParaRPr lang="en-US"/>
        </a:p>
      </dgm:t>
    </dgm:pt>
    <dgm:pt modelId="{3F44FE7A-E844-487B-A316-8F624ACDEFB7}" type="pres">
      <dgm:prSet presAssocID="{1E61AC2E-F5FB-498D-A827-DAEE7B256DB6}" presName="root" presStyleCnt="0">
        <dgm:presLayoutVars>
          <dgm:dir/>
          <dgm:resizeHandles val="exact"/>
        </dgm:presLayoutVars>
      </dgm:prSet>
      <dgm:spPr/>
    </dgm:pt>
    <dgm:pt modelId="{B221DEAA-A7CB-440D-B57C-7C8F07939655}" type="pres">
      <dgm:prSet presAssocID="{64EAD498-7130-4AEF-9C64-42175851F9F6}" presName="compNode" presStyleCnt="0"/>
      <dgm:spPr/>
    </dgm:pt>
    <dgm:pt modelId="{A1D870A6-0204-4809-9B31-F6A3D96D8D97}" type="pres">
      <dgm:prSet presAssocID="{64EAD498-7130-4AEF-9C64-42175851F9F6}" presName="bgRect" presStyleLbl="bgShp" presStyleIdx="0" presStyleCnt="5"/>
      <dgm:spPr>
        <a:solidFill>
          <a:schemeClr val="accent1">
            <a:lumMod val="60000"/>
            <a:lumOff val="40000"/>
          </a:schemeClr>
        </a:solidFill>
      </dgm:spPr>
    </dgm:pt>
    <dgm:pt modelId="{B7CC1271-7116-40D3-87E8-B5E01B29CCB6}" type="pres">
      <dgm:prSet presAssocID="{64EAD498-7130-4AEF-9C64-42175851F9F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CEE57F23-308C-4B97-9ADB-861757F36402}" type="pres">
      <dgm:prSet presAssocID="{64EAD498-7130-4AEF-9C64-42175851F9F6}" presName="spaceRect" presStyleCnt="0"/>
      <dgm:spPr/>
    </dgm:pt>
    <dgm:pt modelId="{A79BD82D-EA18-41D1-A70C-69FB6F3E67AA}" type="pres">
      <dgm:prSet presAssocID="{64EAD498-7130-4AEF-9C64-42175851F9F6}" presName="parTx" presStyleLbl="revTx" presStyleIdx="0" presStyleCnt="5">
        <dgm:presLayoutVars>
          <dgm:chMax val="0"/>
          <dgm:chPref val="0"/>
        </dgm:presLayoutVars>
      </dgm:prSet>
      <dgm:spPr/>
    </dgm:pt>
    <dgm:pt modelId="{7D923E09-78B0-4052-BAE1-8C8DD6730524}" type="pres">
      <dgm:prSet presAssocID="{8FBD6EDE-2DCB-427E-B7D3-37DA403193B6}" presName="sibTrans" presStyleCnt="0"/>
      <dgm:spPr/>
    </dgm:pt>
    <dgm:pt modelId="{A7838B3B-2BAE-4E18-A169-CCC6AA796194}" type="pres">
      <dgm:prSet presAssocID="{5D35A15F-5D9A-46DC-AD28-7DF0F6B1999C}" presName="compNode" presStyleCnt="0"/>
      <dgm:spPr/>
    </dgm:pt>
    <dgm:pt modelId="{8814382A-1BDF-42BD-A5BB-B57871FD7890}" type="pres">
      <dgm:prSet presAssocID="{5D35A15F-5D9A-46DC-AD28-7DF0F6B1999C}" presName="bgRect" presStyleLbl="bgShp" presStyleIdx="1" presStyleCnt="5"/>
      <dgm:spPr/>
    </dgm:pt>
    <dgm:pt modelId="{102CC16F-E528-4C93-8F6D-BD2B72B7F301}" type="pres">
      <dgm:prSet presAssocID="{5D35A15F-5D9A-46DC-AD28-7DF0F6B1999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A67DAF34-293A-453C-8296-864EC680E56A}" type="pres">
      <dgm:prSet presAssocID="{5D35A15F-5D9A-46DC-AD28-7DF0F6B1999C}" presName="spaceRect" presStyleCnt="0"/>
      <dgm:spPr/>
    </dgm:pt>
    <dgm:pt modelId="{4FAA5E0C-B513-4801-9C6C-3395D4EE7F02}" type="pres">
      <dgm:prSet presAssocID="{5D35A15F-5D9A-46DC-AD28-7DF0F6B1999C}" presName="parTx" presStyleLbl="revTx" presStyleIdx="1" presStyleCnt="5">
        <dgm:presLayoutVars>
          <dgm:chMax val="0"/>
          <dgm:chPref val="0"/>
        </dgm:presLayoutVars>
      </dgm:prSet>
      <dgm:spPr/>
    </dgm:pt>
    <dgm:pt modelId="{3928B9A7-A51A-48D9-A080-65DA0863FA1A}" type="pres">
      <dgm:prSet presAssocID="{0754F9E6-B769-4AF6-B97E-854AE83CAC84}" presName="sibTrans" presStyleCnt="0"/>
      <dgm:spPr/>
    </dgm:pt>
    <dgm:pt modelId="{0458C448-8C23-428D-90FD-0EDFCDB48792}" type="pres">
      <dgm:prSet presAssocID="{48D543A8-A40B-47A5-833B-6EA1F61706BC}" presName="compNode" presStyleCnt="0"/>
      <dgm:spPr/>
    </dgm:pt>
    <dgm:pt modelId="{7CDF9D03-BD29-4300-830F-4E63DA009A1B}" type="pres">
      <dgm:prSet presAssocID="{48D543A8-A40B-47A5-833B-6EA1F61706BC}" presName="bgRect" presStyleLbl="bgShp" presStyleIdx="2" presStyleCnt="5"/>
      <dgm:spPr/>
    </dgm:pt>
    <dgm:pt modelId="{A9C61DAF-28A4-48F1-AD62-44AD388EAA6C}" type="pres">
      <dgm:prSet presAssocID="{48D543A8-A40B-47A5-833B-6EA1F61706B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2D9660B7-AC96-4F8B-97F8-5F400F79C25A}" type="pres">
      <dgm:prSet presAssocID="{48D543A8-A40B-47A5-833B-6EA1F61706BC}" presName="spaceRect" presStyleCnt="0"/>
      <dgm:spPr/>
    </dgm:pt>
    <dgm:pt modelId="{CBD4D91F-4481-455F-83C8-EA32895C34DB}" type="pres">
      <dgm:prSet presAssocID="{48D543A8-A40B-47A5-833B-6EA1F61706BC}" presName="parTx" presStyleLbl="revTx" presStyleIdx="2" presStyleCnt="5">
        <dgm:presLayoutVars>
          <dgm:chMax val="0"/>
          <dgm:chPref val="0"/>
        </dgm:presLayoutVars>
      </dgm:prSet>
      <dgm:spPr/>
    </dgm:pt>
    <dgm:pt modelId="{D4300F53-ED79-4554-A679-9A826C9A8390}" type="pres">
      <dgm:prSet presAssocID="{F061D54D-4F9C-4C99-9929-86EA2BFB67E2}" presName="sibTrans" presStyleCnt="0"/>
      <dgm:spPr/>
    </dgm:pt>
    <dgm:pt modelId="{AC13EB04-1F72-43F5-9201-008190B8FCCB}" type="pres">
      <dgm:prSet presAssocID="{BE0B4991-F482-430B-AD0A-2921AA0B9981}" presName="compNode" presStyleCnt="0"/>
      <dgm:spPr/>
    </dgm:pt>
    <dgm:pt modelId="{47C814C9-4A43-4802-A418-642D44FACEE9}" type="pres">
      <dgm:prSet presAssocID="{BE0B4991-F482-430B-AD0A-2921AA0B9981}" presName="bgRect" presStyleLbl="bgShp" presStyleIdx="3" presStyleCnt="5"/>
      <dgm:spPr/>
    </dgm:pt>
    <dgm:pt modelId="{B071C363-11FD-4FA4-B810-64985954C660}" type="pres">
      <dgm:prSet presAssocID="{BE0B4991-F482-430B-AD0A-2921AA0B998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82B89AA-7C39-4A68-941C-C1D7692E2637}" type="pres">
      <dgm:prSet presAssocID="{BE0B4991-F482-430B-AD0A-2921AA0B9981}" presName="spaceRect" presStyleCnt="0"/>
      <dgm:spPr/>
    </dgm:pt>
    <dgm:pt modelId="{5F14BE81-ED88-410B-9DED-64BD729D6D6B}" type="pres">
      <dgm:prSet presAssocID="{BE0B4991-F482-430B-AD0A-2921AA0B9981}" presName="parTx" presStyleLbl="revTx" presStyleIdx="3" presStyleCnt="5">
        <dgm:presLayoutVars>
          <dgm:chMax val="0"/>
          <dgm:chPref val="0"/>
        </dgm:presLayoutVars>
      </dgm:prSet>
      <dgm:spPr/>
    </dgm:pt>
    <dgm:pt modelId="{57AB6CFA-E4FF-4EFB-AFC8-4102462CE532}" type="pres">
      <dgm:prSet presAssocID="{F1F6CB4A-A600-4060-881B-D847CA9118F9}" presName="sibTrans" presStyleCnt="0"/>
      <dgm:spPr/>
    </dgm:pt>
    <dgm:pt modelId="{FC610AC6-430C-4EB5-980E-F4F237E043A5}" type="pres">
      <dgm:prSet presAssocID="{D450A465-7B2F-4DB1-B7D3-5E01FB4992DA}" presName="compNode" presStyleCnt="0"/>
      <dgm:spPr/>
    </dgm:pt>
    <dgm:pt modelId="{224FF3AE-B8CF-421D-BC57-037C4209A34D}" type="pres">
      <dgm:prSet presAssocID="{D450A465-7B2F-4DB1-B7D3-5E01FB4992DA}" presName="bgRect" presStyleLbl="bgShp" presStyleIdx="4" presStyleCnt="5"/>
      <dgm:spPr/>
    </dgm:pt>
    <dgm:pt modelId="{45212A68-447B-4CB0-898C-CAF4096F9C5D}" type="pres">
      <dgm:prSet presAssocID="{D450A465-7B2F-4DB1-B7D3-5E01FB4992D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14A83087-12AA-484C-ACFC-23D35FEBB0D9}" type="pres">
      <dgm:prSet presAssocID="{D450A465-7B2F-4DB1-B7D3-5E01FB4992DA}" presName="spaceRect" presStyleCnt="0"/>
      <dgm:spPr/>
    </dgm:pt>
    <dgm:pt modelId="{0FDD1C8A-5ED2-4F12-B942-ED9EEC436486}" type="pres">
      <dgm:prSet presAssocID="{D450A465-7B2F-4DB1-B7D3-5E01FB4992D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F611D11-F56C-4884-A9A8-EC14EC4891AD}" srcId="{1E61AC2E-F5FB-498D-A827-DAEE7B256DB6}" destId="{BE0B4991-F482-430B-AD0A-2921AA0B9981}" srcOrd="3" destOrd="0" parTransId="{86658204-81DB-4ED1-A8D6-E0E16D3955FC}" sibTransId="{F1F6CB4A-A600-4060-881B-D847CA9118F9}"/>
    <dgm:cxn modelId="{B033AE14-79C8-4821-BCBC-ECF212DFA920}" srcId="{1E61AC2E-F5FB-498D-A827-DAEE7B256DB6}" destId="{48D543A8-A40B-47A5-833B-6EA1F61706BC}" srcOrd="2" destOrd="0" parTransId="{4A1156B8-B1D2-4EC0-9117-920C8E6C2150}" sibTransId="{F061D54D-4F9C-4C99-9929-86EA2BFB67E2}"/>
    <dgm:cxn modelId="{DC7A6025-5725-4167-A874-92A759974235}" srcId="{1E61AC2E-F5FB-498D-A827-DAEE7B256DB6}" destId="{D450A465-7B2F-4DB1-B7D3-5E01FB4992DA}" srcOrd="4" destOrd="0" parTransId="{B0A0C238-D375-4C49-A542-EE34B0FA379D}" sibTransId="{FBEC1EB5-8A59-424F-8930-E55CD156179E}"/>
    <dgm:cxn modelId="{A7D29944-B783-4691-BEC0-102F41ED01BD}" type="presOf" srcId="{64EAD498-7130-4AEF-9C64-42175851F9F6}" destId="{A79BD82D-EA18-41D1-A70C-69FB6F3E67AA}" srcOrd="0" destOrd="0" presId="urn:microsoft.com/office/officeart/2018/2/layout/IconVerticalSolidList"/>
    <dgm:cxn modelId="{1CC75967-2682-49B6-AB44-B65CAE11E69A}" type="presOf" srcId="{48D543A8-A40B-47A5-833B-6EA1F61706BC}" destId="{CBD4D91F-4481-455F-83C8-EA32895C34DB}" srcOrd="0" destOrd="0" presId="urn:microsoft.com/office/officeart/2018/2/layout/IconVerticalSolidList"/>
    <dgm:cxn modelId="{C3992669-2E22-43D4-A7AE-2ED0402384F9}" type="presOf" srcId="{5D35A15F-5D9A-46DC-AD28-7DF0F6B1999C}" destId="{4FAA5E0C-B513-4801-9C6C-3395D4EE7F02}" srcOrd="0" destOrd="0" presId="urn:microsoft.com/office/officeart/2018/2/layout/IconVerticalSolidList"/>
    <dgm:cxn modelId="{6901DA54-C7FE-4E53-8632-53F8C20F7048}" type="presOf" srcId="{1E61AC2E-F5FB-498D-A827-DAEE7B256DB6}" destId="{3F44FE7A-E844-487B-A316-8F624ACDEFB7}" srcOrd="0" destOrd="0" presId="urn:microsoft.com/office/officeart/2018/2/layout/IconVerticalSolidList"/>
    <dgm:cxn modelId="{737DEEAE-8466-4E8D-9875-B86A01A743E9}" srcId="{1E61AC2E-F5FB-498D-A827-DAEE7B256DB6}" destId="{5D35A15F-5D9A-46DC-AD28-7DF0F6B1999C}" srcOrd="1" destOrd="0" parTransId="{8E02015A-BBFD-445F-9FA4-2F8E0FB3A774}" sibTransId="{0754F9E6-B769-4AF6-B97E-854AE83CAC84}"/>
    <dgm:cxn modelId="{CC9C7CF3-37B8-4ECB-91AC-640B410A3B33}" srcId="{1E61AC2E-F5FB-498D-A827-DAEE7B256DB6}" destId="{64EAD498-7130-4AEF-9C64-42175851F9F6}" srcOrd="0" destOrd="0" parTransId="{16D0BAA7-A0FC-4083-BD88-D5A25952CDBD}" sibTransId="{8FBD6EDE-2DCB-427E-B7D3-37DA403193B6}"/>
    <dgm:cxn modelId="{EB957CF5-37C2-4ADA-87C7-D3D5DD01E531}" type="presOf" srcId="{D450A465-7B2F-4DB1-B7D3-5E01FB4992DA}" destId="{0FDD1C8A-5ED2-4F12-B942-ED9EEC436486}" srcOrd="0" destOrd="0" presId="urn:microsoft.com/office/officeart/2018/2/layout/IconVerticalSolidList"/>
    <dgm:cxn modelId="{ABD173F9-23A8-441A-875F-4177FE9A68A5}" type="presOf" srcId="{BE0B4991-F482-430B-AD0A-2921AA0B9981}" destId="{5F14BE81-ED88-410B-9DED-64BD729D6D6B}" srcOrd="0" destOrd="0" presId="urn:microsoft.com/office/officeart/2018/2/layout/IconVerticalSolidList"/>
    <dgm:cxn modelId="{8D7A3BC1-9AB5-4C15-938F-760C28C0FA85}" type="presParOf" srcId="{3F44FE7A-E844-487B-A316-8F624ACDEFB7}" destId="{B221DEAA-A7CB-440D-B57C-7C8F07939655}" srcOrd="0" destOrd="0" presId="urn:microsoft.com/office/officeart/2018/2/layout/IconVerticalSolidList"/>
    <dgm:cxn modelId="{67A2201E-A88A-46A0-9043-90E330F60406}" type="presParOf" srcId="{B221DEAA-A7CB-440D-B57C-7C8F07939655}" destId="{A1D870A6-0204-4809-9B31-F6A3D96D8D97}" srcOrd="0" destOrd="0" presId="urn:microsoft.com/office/officeart/2018/2/layout/IconVerticalSolidList"/>
    <dgm:cxn modelId="{82882901-C28D-4ACB-AC7C-0A869D18CBA3}" type="presParOf" srcId="{B221DEAA-A7CB-440D-B57C-7C8F07939655}" destId="{B7CC1271-7116-40D3-87E8-B5E01B29CCB6}" srcOrd="1" destOrd="0" presId="urn:microsoft.com/office/officeart/2018/2/layout/IconVerticalSolidList"/>
    <dgm:cxn modelId="{AA928419-C411-44D7-9DE8-70B227A27316}" type="presParOf" srcId="{B221DEAA-A7CB-440D-B57C-7C8F07939655}" destId="{CEE57F23-308C-4B97-9ADB-861757F36402}" srcOrd="2" destOrd="0" presId="urn:microsoft.com/office/officeart/2018/2/layout/IconVerticalSolidList"/>
    <dgm:cxn modelId="{7791649B-3B53-4867-9635-1876331AA9E8}" type="presParOf" srcId="{B221DEAA-A7CB-440D-B57C-7C8F07939655}" destId="{A79BD82D-EA18-41D1-A70C-69FB6F3E67AA}" srcOrd="3" destOrd="0" presId="urn:microsoft.com/office/officeart/2018/2/layout/IconVerticalSolidList"/>
    <dgm:cxn modelId="{2B4BD446-FA76-44E2-8DE4-4F5376FC82A1}" type="presParOf" srcId="{3F44FE7A-E844-487B-A316-8F624ACDEFB7}" destId="{7D923E09-78B0-4052-BAE1-8C8DD6730524}" srcOrd="1" destOrd="0" presId="urn:microsoft.com/office/officeart/2018/2/layout/IconVerticalSolidList"/>
    <dgm:cxn modelId="{C4A81FAA-523F-4C93-A708-339D5550B500}" type="presParOf" srcId="{3F44FE7A-E844-487B-A316-8F624ACDEFB7}" destId="{A7838B3B-2BAE-4E18-A169-CCC6AA796194}" srcOrd="2" destOrd="0" presId="urn:microsoft.com/office/officeart/2018/2/layout/IconVerticalSolidList"/>
    <dgm:cxn modelId="{7984F549-DEC5-43E5-8ED6-FBA0714A6E5F}" type="presParOf" srcId="{A7838B3B-2BAE-4E18-A169-CCC6AA796194}" destId="{8814382A-1BDF-42BD-A5BB-B57871FD7890}" srcOrd="0" destOrd="0" presId="urn:microsoft.com/office/officeart/2018/2/layout/IconVerticalSolidList"/>
    <dgm:cxn modelId="{91855339-BE24-4F9D-8EFB-4BBE8E828AA4}" type="presParOf" srcId="{A7838B3B-2BAE-4E18-A169-CCC6AA796194}" destId="{102CC16F-E528-4C93-8F6D-BD2B72B7F301}" srcOrd="1" destOrd="0" presId="urn:microsoft.com/office/officeart/2018/2/layout/IconVerticalSolidList"/>
    <dgm:cxn modelId="{8B8EE589-761C-4521-ACE8-A6DCC8BDA28B}" type="presParOf" srcId="{A7838B3B-2BAE-4E18-A169-CCC6AA796194}" destId="{A67DAF34-293A-453C-8296-864EC680E56A}" srcOrd="2" destOrd="0" presId="urn:microsoft.com/office/officeart/2018/2/layout/IconVerticalSolidList"/>
    <dgm:cxn modelId="{635E4986-3D83-4784-B7A2-1DE6E09C1131}" type="presParOf" srcId="{A7838B3B-2BAE-4E18-A169-CCC6AA796194}" destId="{4FAA5E0C-B513-4801-9C6C-3395D4EE7F02}" srcOrd="3" destOrd="0" presId="urn:microsoft.com/office/officeart/2018/2/layout/IconVerticalSolidList"/>
    <dgm:cxn modelId="{029C2348-7E8E-4621-AAC0-34B92F06EB1F}" type="presParOf" srcId="{3F44FE7A-E844-487B-A316-8F624ACDEFB7}" destId="{3928B9A7-A51A-48D9-A080-65DA0863FA1A}" srcOrd="3" destOrd="0" presId="urn:microsoft.com/office/officeart/2018/2/layout/IconVerticalSolidList"/>
    <dgm:cxn modelId="{5BC38D0D-6941-4E3F-8858-D21E870435CD}" type="presParOf" srcId="{3F44FE7A-E844-487B-A316-8F624ACDEFB7}" destId="{0458C448-8C23-428D-90FD-0EDFCDB48792}" srcOrd="4" destOrd="0" presId="urn:microsoft.com/office/officeart/2018/2/layout/IconVerticalSolidList"/>
    <dgm:cxn modelId="{6092D5CF-F079-464F-877C-3E2E52CC1030}" type="presParOf" srcId="{0458C448-8C23-428D-90FD-0EDFCDB48792}" destId="{7CDF9D03-BD29-4300-830F-4E63DA009A1B}" srcOrd="0" destOrd="0" presId="urn:microsoft.com/office/officeart/2018/2/layout/IconVerticalSolidList"/>
    <dgm:cxn modelId="{8F142238-888C-4852-9372-1F1E66050C5D}" type="presParOf" srcId="{0458C448-8C23-428D-90FD-0EDFCDB48792}" destId="{A9C61DAF-28A4-48F1-AD62-44AD388EAA6C}" srcOrd="1" destOrd="0" presId="urn:microsoft.com/office/officeart/2018/2/layout/IconVerticalSolidList"/>
    <dgm:cxn modelId="{7B6ADE96-08CB-4F53-AB4B-250473CD81B7}" type="presParOf" srcId="{0458C448-8C23-428D-90FD-0EDFCDB48792}" destId="{2D9660B7-AC96-4F8B-97F8-5F400F79C25A}" srcOrd="2" destOrd="0" presId="urn:microsoft.com/office/officeart/2018/2/layout/IconVerticalSolidList"/>
    <dgm:cxn modelId="{0A173AD5-522E-4718-B667-CC394945E198}" type="presParOf" srcId="{0458C448-8C23-428D-90FD-0EDFCDB48792}" destId="{CBD4D91F-4481-455F-83C8-EA32895C34DB}" srcOrd="3" destOrd="0" presId="urn:microsoft.com/office/officeart/2018/2/layout/IconVerticalSolidList"/>
    <dgm:cxn modelId="{4CE59601-7D41-4521-AEAE-BCC78540EFF5}" type="presParOf" srcId="{3F44FE7A-E844-487B-A316-8F624ACDEFB7}" destId="{D4300F53-ED79-4554-A679-9A826C9A8390}" srcOrd="5" destOrd="0" presId="urn:microsoft.com/office/officeart/2018/2/layout/IconVerticalSolidList"/>
    <dgm:cxn modelId="{5BD31EE8-B142-4000-A61B-4212DCE669F5}" type="presParOf" srcId="{3F44FE7A-E844-487B-A316-8F624ACDEFB7}" destId="{AC13EB04-1F72-43F5-9201-008190B8FCCB}" srcOrd="6" destOrd="0" presId="urn:microsoft.com/office/officeart/2018/2/layout/IconVerticalSolidList"/>
    <dgm:cxn modelId="{A7478D0F-23C2-4950-A9A7-9B3D2BB7F3A2}" type="presParOf" srcId="{AC13EB04-1F72-43F5-9201-008190B8FCCB}" destId="{47C814C9-4A43-4802-A418-642D44FACEE9}" srcOrd="0" destOrd="0" presId="urn:microsoft.com/office/officeart/2018/2/layout/IconVerticalSolidList"/>
    <dgm:cxn modelId="{7AF76709-D345-4C90-8446-09E82DAAD764}" type="presParOf" srcId="{AC13EB04-1F72-43F5-9201-008190B8FCCB}" destId="{B071C363-11FD-4FA4-B810-64985954C660}" srcOrd="1" destOrd="0" presId="urn:microsoft.com/office/officeart/2018/2/layout/IconVerticalSolidList"/>
    <dgm:cxn modelId="{B1D051CE-33BE-4A57-A6B6-D3F83E4A3ADB}" type="presParOf" srcId="{AC13EB04-1F72-43F5-9201-008190B8FCCB}" destId="{382B89AA-7C39-4A68-941C-C1D7692E2637}" srcOrd="2" destOrd="0" presId="urn:microsoft.com/office/officeart/2018/2/layout/IconVerticalSolidList"/>
    <dgm:cxn modelId="{49E3E427-6DAB-4E11-8810-15B44E7144B0}" type="presParOf" srcId="{AC13EB04-1F72-43F5-9201-008190B8FCCB}" destId="{5F14BE81-ED88-410B-9DED-64BD729D6D6B}" srcOrd="3" destOrd="0" presId="urn:microsoft.com/office/officeart/2018/2/layout/IconVerticalSolidList"/>
    <dgm:cxn modelId="{474E4E7E-7255-4CE1-B428-B7319F8F503F}" type="presParOf" srcId="{3F44FE7A-E844-487B-A316-8F624ACDEFB7}" destId="{57AB6CFA-E4FF-4EFB-AFC8-4102462CE532}" srcOrd="7" destOrd="0" presId="urn:microsoft.com/office/officeart/2018/2/layout/IconVerticalSolidList"/>
    <dgm:cxn modelId="{8AD0B5C6-8C8B-4887-9132-9DF9FC1521C2}" type="presParOf" srcId="{3F44FE7A-E844-487B-A316-8F624ACDEFB7}" destId="{FC610AC6-430C-4EB5-980E-F4F237E043A5}" srcOrd="8" destOrd="0" presId="urn:microsoft.com/office/officeart/2018/2/layout/IconVerticalSolidList"/>
    <dgm:cxn modelId="{758BAF61-E8DE-49F8-BC03-E5C9E4D23FA6}" type="presParOf" srcId="{FC610AC6-430C-4EB5-980E-F4F237E043A5}" destId="{224FF3AE-B8CF-421D-BC57-037C4209A34D}" srcOrd="0" destOrd="0" presId="urn:microsoft.com/office/officeart/2018/2/layout/IconVerticalSolidList"/>
    <dgm:cxn modelId="{D1A83101-D04D-4750-AC96-0D2670F6E906}" type="presParOf" srcId="{FC610AC6-430C-4EB5-980E-F4F237E043A5}" destId="{45212A68-447B-4CB0-898C-CAF4096F9C5D}" srcOrd="1" destOrd="0" presId="urn:microsoft.com/office/officeart/2018/2/layout/IconVerticalSolidList"/>
    <dgm:cxn modelId="{7B15A246-19FB-4FE7-B735-73AEE93124B1}" type="presParOf" srcId="{FC610AC6-430C-4EB5-980E-F4F237E043A5}" destId="{14A83087-12AA-484C-ACFC-23D35FEBB0D9}" srcOrd="2" destOrd="0" presId="urn:microsoft.com/office/officeart/2018/2/layout/IconVerticalSolidList"/>
    <dgm:cxn modelId="{788A9D34-D81A-4F58-AF74-55E44C817513}" type="presParOf" srcId="{FC610AC6-430C-4EB5-980E-F4F237E043A5}" destId="{0FDD1C8A-5ED2-4F12-B942-ED9EEC43648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5B9497-A97B-49A6-9B2C-0A560D8479B1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3F3CC37-9DB2-4ED1-A8D3-751965456317}">
      <dgm:prSet/>
      <dgm:spPr/>
      <dgm:t>
        <a:bodyPr/>
        <a:lstStyle/>
        <a:p>
          <a:r>
            <a:rPr lang="en-US"/>
            <a:t>Enhanced efficiency through optimized bus routes and reduced costs.</a:t>
          </a:r>
        </a:p>
      </dgm:t>
    </dgm:pt>
    <dgm:pt modelId="{D5968A36-D623-4ECB-AAE7-73FC37C7A413}" type="parTrans" cxnId="{A1C2D72E-00C6-4F8C-89F9-0F6246F65112}">
      <dgm:prSet/>
      <dgm:spPr/>
      <dgm:t>
        <a:bodyPr/>
        <a:lstStyle/>
        <a:p>
          <a:endParaRPr lang="en-US"/>
        </a:p>
      </dgm:t>
    </dgm:pt>
    <dgm:pt modelId="{FB5A58F8-E541-4576-98CF-29758A84AB32}" type="sibTrans" cxnId="{A1C2D72E-00C6-4F8C-89F9-0F6246F65112}">
      <dgm:prSet/>
      <dgm:spPr/>
      <dgm:t>
        <a:bodyPr/>
        <a:lstStyle/>
        <a:p>
          <a:endParaRPr lang="en-US"/>
        </a:p>
      </dgm:t>
    </dgm:pt>
    <dgm:pt modelId="{B705F131-D8D5-4384-88F2-3A39CF0DB37B}">
      <dgm:prSet/>
      <dgm:spPr/>
      <dgm:t>
        <a:bodyPr/>
        <a:lstStyle/>
        <a:p>
          <a:r>
            <a:rPr lang="en-US"/>
            <a:t>Improved safety with real-time bus tracking and emergency response capabilities.</a:t>
          </a:r>
        </a:p>
      </dgm:t>
    </dgm:pt>
    <dgm:pt modelId="{296B7C3D-2CA7-4E15-B19B-7E5A7008971A}" type="parTrans" cxnId="{CE8D027F-231A-4ABE-83F2-10C730F6654D}">
      <dgm:prSet/>
      <dgm:spPr/>
      <dgm:t>
        <a:bodyPr/>
        <a:lstStyle/>
        <a:p>
          <a:endParaRPr lang="en-US"/>
        </a:p>
      </dgm:t>
    </dgm:pt>
    <dgm:pt modelId="{FA90D5EE-B166-4FCF-8A0E-D0B42ABBDFCD}" type="sibTrans" cxnId="{CE8D027F-231A-4ABE-83F2-10C730F6654D}">
      <dgm:prSet/>
      <dgm:spPr/>
      <dgm:t>
        <a:bodyPr/>
        <a:lstStyle/>
        <a:p>
          <a:endParaRPr lang="en-US"/>
        </a:p>
      </dgm:t>
    </dgm:pt>
    <dgm:pt modelId="{5C93606B-4313-4DC5-B5AF-E232C8300806}">
      <dgm:prSet/>
      <dgm:spPr/>
      <dgm:t>
        <a:bodyPr/>
        <a:lstStyle/>
        <a:p>
          <a:r>
            <a:rPr lang="en-US"/>
            <a:t>Convenient bus pass issuance process, reducing paperwork and administrative burden.</a:t>
          </a:r>
        </a:p>
      </dgm:t>
    </dgm:pt>
    <dgm:pt modelId="{D6CD1495-8879-4329-B6F1-E868CE556635}" type="parTrans" cxnId="{09B998A3-64D7-4A5F-856E-6856D51A7DE5}">
      <dgm:prSet/>
      <dgm:spPr/>
      <dgm:t>
        <a:bodyPr/>
        <a:lstStyle/>
        <a:p>
          <a:endParaRPr lang="en-US"/>
        </a:p>
      </dgm:t>
    </dgm:pt>
    <dgm:pt modelId="{E9C7F10E-A1D8-4DAB-B6F0-25CC791D6BCC}" type="sibTrans" cxnId="{09B998A3-64D7-4A5F-856E-6856D51A7DE5}">
      <dgm:prSet/>
      <dgm:spPr/>
      <dgm:t>
        <a:bodyPr/>
        <a:lstStyle/>
        <a:p>
          <a:endParaRPr lang="en-US"/>
        </a:p>
      </dgm:t>
    </dgm:pt>
    <dgm:pt modelId="{6CB455C5-321A-45D0-A6FA-EEF7FD748EC1}">
      <dgm:prSet/>
      <dgm:spPr/>
      <dgm:t>
        <a:bodyPr/>
        <a:lstStyle/>
        <a:p>
          <a:pPr rtl="0"/>
          <a:r>
            <a:rPr lang="en-US"/>
            <a:t>Effective communication facilitated through a centralized notice board for announcements and updates.</a:t>
          </a:r>
          <a:endParaRPr lang="en-US">
            <a:latin typeface="Tenorite"/>
          </a:endParaRPr>
        </a:p>
      </dgm:t>
    </dgm:pt>
    <dgm:pt modelId="{559204C3-9776-4409-AF91-43EC42499BD2}" type="parTrans" cxnId="{9C9E460C-CF4E-489E-B45E-FA10FAE4F4F2}">
      <dgm:prSet/>
      <dgm:spPr/>
      <dgm:t>
        <a:bodyPr/>
        <a:lstStyle/>
        <a:p>
          <a:endParaRPr lang="en-US"/>
        </a:p>
      </dgm:t>
    </dgm:pt>
    <dgm:pt modelId="{8DBE4364-B549-4E93-B638-F224E2452036}" type="sibTrans" cxnId="{9C9E460C-CF4E-489E-B45E-FA10FAE4F4F2}">
      <dgm:prSet/>
      <dgm:spPr/>
      <dgm:t>
        <a:bodyPr/>
        <a:lstStyle/>
        <a:p>
          <a:endParaRPr lang="en-US"/>
        </a:p>
      </dgm:t>
    </dgm:pt>
    <dgm:pt modelId="{9FC1FC3F-3B05-4FDF-B87E-19CD65C7F876}">
      <dgm:prSet/>
      <dgm:spPr/>
      <dgm:t>
        <a:bodyPr/>
        <a:lstStyle/>
        <a:p>
          <a:r>
            <a:rPr lang="en-US"/>
            <a:t>Potential cost savings through route optimization and resource management.</a:t>
          </a:r>
        </a:p>
      </dgm:t>
    </dgm:pt>
    <dgm:pt modelId="{9CB0D6F7-5AC4-4CAF-B2EC-7517689B2665}" type="parTrans" cxnId="{5A981359-07D5-4282-AA75-A7699EE9A6B2}">
      <dgm:prSet/>
      <dgm:spPr/>
      <dgm:t>
        <a:bodyPr/>
        <a:lstStyle/>
        <a:p>
          <a:endParaRPr lang="en-US"/>
        </a:p>
      </dgm:t>
    </dgm:pt>
    <dgm:pt modelId="{B88E7B74-63D2-4131-9FCD-2D0B54804515}" type="sibTrans" cxnId="{5A981359-07D5-4282-AA75-A7699EE9A6B2}">
      <dgm:prSet/>
      <dgm:spPr/>
      <dgm:t>
        <a:bodyPr/>
        <a:lstStyle/>
        <a:p>
          <a:endParaRPr lang="en-US"/>
        </a:p>
      </dgm:t>
    </dgm:pt>
    <dgm:pt modelId="{D7F892CB-3D9D-43BB-81C4-EA1007FC5015}">
      <dgm:prSet phldr="0"/>
      <dgm:spPr/>
      <dgm:t>
        <a:bodyPr/>
        <a:lstStyle/>
        <a:p>
          <a:r>
            <a:rPr lang="en-US"/>
            <a:t>Enhanced user experience for students, drivers, and administrators.</a:t>
          </a:r>
        </a:p>
      </dgm:t>
    </dgm:pt>
    <dgm:pt modelId="{8D424D39-0784-4A04-B406-5EEF5EFD71D9}" type="parTrans" cxnId="{B273F6D7-C891-4A98-B4D3-2FD84D750C7C}">
      <dgm:prSet/>
      <dgm:spPr/>
    </dgm:pt>
    <dgm:pt modelId="{390F33EA-C385-4C5A-860D-24E0DC23C0DF}" type="sibTrans" cxnId="{B273F6D7-C891-4A98-B4D3-2FD84D750C7C}">
      <dgm:prSet/>
      <dgm:spPr/>
    </dgm:pt>
    <dgm:pt modelId="{FC1131DD-1DE5-4068-A143-29156E6044F9}" type="pres">
      <dgm:prSet presAssocID="{B05B9497-A97B-49A6-9B2C-0A560D8479B1}" presName="diagram" presStyleCnt="0">
        <dgm:presLayoutVars>
          <dgm:dir/>
          <dgm:resizeHandles val="exact"/>
        </dgm:presLayoutVars>
      </dgm:prSet>
      <dgm:spPr/>
    </dgm:pt>
    <dgm:pt modelId="{51E9F98C-A415-434A-A56F-EA7DFAB7C1EE}" type="pres">
      <dgm:prSet presAssocID="{33F3CC37-9DB2-4ED1-A8D3-751965456317}" presName="node" presStyleLbl="node1" presStyleIdx="0" presStyleCnt="6">
        <dgm:presLayoutVars>
          <dgm:bulletEnabled val="1"/>
        </dgm:presLayoutVars>
      </dgm:prSet>
      <dgm:spPr/>
    </dgm:pt>
    <dgm:pt modelId="{0FF6EBCF-4240-4DA6-888D-FD7FBFB3D10B}" type="pres">
      <dgm:prSet presAssocID="{FB5A58F8-E541-4576-98CF-29758A84AB32}" presName="sibTrans" presStyleCnt="0"/>
      <dgm:spPr/>
    </dgm:pt>
    <dgm:pt modelId="{667994A1-5F58-4247-AB82-BF29337BD797}" type="pres">
      <dgm:prSet presAssocID="{B705F131-D8D5-4384-88F2-3A39CF0DB37B}" presName="node" presStyleLbl="node1" presStyleIdx="1" presStyleCnt="6">
        <dgm:presLayoutVars>
          <dgm:bulletEnabled val="1"/>
        </dgm:presLayoutVars>
      </dgm:prSet>
      <dgm:spPr/>
    </dgm:pt>
    <dgm:pt modelId="{1A6C62CD-246C-46BF-939B-8547B376AFE4}" type="pres">
      <dgm:prSet presAssocID="{FA90D5EE-B166-4FCF-8A0E-D0B42ABBDFCD}" presName="sibTrans" presStyleCnt="0"/>
      <dgm:spPr/>
    </dgm:pt>
    <dgm:pt modelId="{5E6DA7C8-1438-40A2-8D1C-E6B3987DEF24}" type="pres">
      <dgm:prSet presAssocID="{5C93606B-4313-4DC5-B5AF-E232C8300806}" presName="node" presStyleLbl="node1" presStyleIdx="2" presStyleCnt="6">
        <dgm:presLayoutVars>
          <dgm:bulletEnabled val="1"/>
        </dgm:presLayoutVars>
      </dgm:prSet>
      <dgm:spPr/>
    </dgm:pt>
    <dgm:pt modelId="{29D3AA56-03FA-4489-9FDF-7F1C0C82C253}" type="pres">
      <dgm:prSet presAssocID="{E9C7F10E-A1D8-4DAB-B6F0-25CC791D6BCC}" presName="sibTrans" presStyleCnt="0"/>
      <dgm:spPr/>
    </dgm:pt>
    <dgm:pt modelId="{5CC6A847-BC20-4121-A708-1CF69DB3E425}" type="pres">
      <dgm:prSet presAssocID="{6CB455C5-321A-45D0-A6FA-EEF7FD748EC1}" presName="node" presStyleLbl="node1" presStyleIdx="3" presStyleCnt="6">
        <dgm:presLayoutVars>
          <dgm:bulletEnabled val="1"/>
        </dgm:presLayoutVars>
      </dgm:prSet>
      <dgm:spPr/>
    </dgm:pt>
    <dgm:pt modelId="{30C2C68D-531E-4876-905C-8FFAD8FBE30A}" type="pres">
      <dgm:prSet presAssocID="{8DBE4364-B549-4E93-B638-F224E2452036}" presName="sibTrans" presStyleCnt="0"/>
      <dgm:spPr/>
    </dgm:pt>
    <dgm:pt modelId="{F089A35A-3725-4784-A475-2262F9E00F43}" type="pres">
      <dgm:prSet presAssocID="{D7F892CB-3D9D-43BB-81C4-EA1007FC5015}" presName="node" presStyleLbl="node1" presStyleIdx="4" presStyleCnt="6">
        <dgm:presLayoutVars>
          <dgm:bulletEnabled val="1"/>
        </dgm:presLayoutVars>
      </dgm:prSet>
      <dgm:spPr/>
    </dgm:pt>
    <dgm:pt modelId="{A15DC26D-9E57-451D-B7D3-AF6BEB544660}" type="pres">
      <dgm:prSet presAssocID="{390F33EA-C385-4C5A-860D-24E0DC23C0DF}" presName="sibTrans" presStyleCnt="0"/>
      <dgm:spPr/>
    </dgm:pt>
    <dgm:pt modelId="{A7D54EE9-B37A-41D0-B05F-238FFAD087CC}" type="pres">
      <dgm:prSet presAssocID="{9FC1FC3F-3B05-4FDF-B87E-19CD65C7F876}" presName="node" presStyleLbl="node1" presStyleIdx="5" presStyleCnt="6">
        <dgm:presLayoutVars>
          <dgm:bulletEnabled val="1"/>
        </dgm:presLayoutVars>
      </dgm:prSet>
      <dgm:spPr/>
    </dgm:pt>
  </dgm:ptLst>
  <dgm:cxnLst>
    <dgm:cxn modelId="{9C9E460C-CF4E-489E-B45E-FA10FAE4F4F2}" srcId="{B05B9497-A97B-49A6-9B2C-0A560D8479B1}" destId="{6CB455C5-321A-45D0-A6FA-EEF7FD748EC1}" srcOrd="3" destOrd="0" parTransId="{559204C3-9776-4409-AF91-43EC42499BD2}" sibTransId="{8DBE4364-B549-4E93-B638-F224E2452036}"/>
    <dgm:cxn modelId="{8AFFFA20-021B-4084-B71F-3D080AAACA09}" type="presOf" srcId="{9FC1FC3F-3B05-4FDF-B87E-19CD65C7F876}" destId="{A7D54EE9-B37A-41D0-B05F-238FFAD087CC}" srcOrd="0" destOrd="0" presId="urn:microsoft.com/office/officeart/2005/8/layout/default"/>
    <dgm:cxn modelId="{7184F528-808A-4897-954B-B2455BB1355E}" type="presOf" srcId="{5C93606B-4313-4DC5-B5AF-E232C8300806}" destId="{5E6DA7C8-1438-40A2-8D1C-E6B3987DEF24}" srcOrd="0" destOrd="0" presId="urn:microsoft.com/office/officeart/2005/8/layout/default"/>
    <dgm:cxn modelId="{A1C2D72E-00C6-4F8C-89F9-0F6246F65112}" srcId="{B05B9497-A97B-49A6-9B2C-0A560D8479B1}" destId="{33F3CC37-9DB2-4ED1-A8D3-751965456317}" srcOrd="0" destOrd="0" parTransId="{D5968A36-D623-4ECB-AAE7-73FC37C7A413}" sibTransId="{FB5A58F8-E541-4576-98CF-29758A84AB32}"/>
    <dgm:cxn modelId="{3979382F-E4F6-4C5F-A17A-5F480B259396}" type="presOf" srcId="{6CB455C5-321A-45D0-A6FA-EEF7FD748EC1}" destId="{5CC6A847-BC20-4121-A708-1CF69DB3E425}" srcOrd="0" destOrd="0" presId="urn:microsoft.com/office/officeart/2005/8/layout/default"/>
    <dgm:cxn modelId="{209D2B6B-4423-46E8-90D2-3D0A03B84D1F}" type="presOf" srcId="{B05B9497-A97B-49A6-9B2C-0A560D8479B1}" destId="{FC1131DD-1DE5-4068-A143-29156E6044F9}" srcOrd="0" destOrd="0" presId="urn:microsoft.com/office/officeart/2005/8/layout/default"/>
    <dgm:cxn modelId="{C9ECBF56-FFA8-4BD1-9650-2988964C344F}" type="presOf" srcId="{D7F892CB-3D9D-43BB-81C4-EA1007FC5015}" destId="{F089A35A-3725-4784-A475-2262F9E00F43}" srcOrd="0" destOrd="0" presId="urn:microsoft.com/office/officeart/2005/8/layout/default"/>
    <dgm:cxn modelId="{5A981359-07D5-4282-AA75-A7699EE9A6B2}" srcId="{B05B9497-A97B-49A6-9B2C-0A560D8479B1}" destId="{9FC1FC3F-3B05-4FDF-B87E-19CD65C7F876}" srcOrd="5" destOrd="0" parTransId="{9CB0D6F7-5AC4-4CAF-B2EC-7517689B2665}" sibTransId="{B88E7B74-63D2-4131-9FCD-2D0B54804515}"/>
    <dgm:cxn modelId="{CE8D027F-231A-4ABE-83F2-10C730F6654D}" srcId="{B05B9497-A97B-49A6-9B2C-0A560D8479B1}" destId="{B705F131-D8D5-4384-88F2-3A39CF0DB37B}" srcOrd="1" destOrd="0" parTransId="{296B7C3D-2CA7-4E15-B19B-7E5A7008971A}" sibTransId="{FA90D5EE-B166-4FCF-8A0E-D0B42ABBDFCD}"/>
    <dgm:cxn modelId="{09B998A3-64D7-4A5F-856E-6856D51A7DE5}" srcId="{B05B9497-A97B-49A6-9B2C-0A560D8479B1}" destId="{5C93606B-4313-4DC5-B5AF-E232C8300806}" srcOrd="2" destOrd="0" parTransId="{D6CD1495-8879-4329-B6F1-E868CE556635}" sibTransId="{E9C7F10E-A1D8-4DAB-B6F0-25CC791D6BCC}"/>
    <dgm:cxn modelId="{342D94A4-44E9-4F89-8C40-60E358BF25A1}" type="presOf" srcId="{B705F131-D8D5-4384-88F2-3A39CF0DB37B}" destId="{667994A1-5F58-4247-AB82-BF29337BD797}" srcOrd="0" destOrd="0" presId="urn:microsoft.com/office/officeart/2005/8/layout/default"/>
    <dgm:cxn modelId="{9F731ABB-36F6-4A12-B281-6072F494DF2F}" type="presOf" srcId="{33F3CC37-9DB2-4ED1-A8D3-751965456317}" destId="{51E9F98C-A415-434A-A56F-EA7DFAB7C1EE}" srcOrd="0" destOrd="0" presId="urn:microsoft.com/office/officeart/2005/8/layout/default"/>
    <dgm:cxn modelId="{B273F6D7-C891-4A98-B4D3-2FD84D750C7C}" srcId="{B05B9497-A97B-49A6-9B2C-0A560D8479B1}" destId="{D7F892CB-3D9D-43BB-81C4-EA1007FC5015}" srcOrd="4" destOrd="0" parTransId="{8D424D39-0784-4A04-B406-5EEF5EFD71D9}" sibTransId="{390F33EA-C385-4C5A-860D-24E0DC23C0DF}"/>
    <dgm:cxn modelId="{3A3A63CE-2F8A-484C-A733-68549F4934D2}" type="presParOf" srcId="{FC1131DD-1DE5-4068-A143-29156E6044F9}" destId="{51E9F98C-A415-434A-A56F-EA7DFAB7C1EE}" srcOrd="0" destOrd="0" presId="urn:microsoft.com/office/officeart/2005/8/layout/default"/>
    <dgm:cxn modelId="{8E01D5F4-4104-45D6-9D39-70D4A94BE152}" type="presParOf" srcId="{FC1131DD-1DE5-4068-A143-29156E6044F9}" destId="{0FF6EBCF-4240-4DA6-888D-FD7FBFB3D10B}" srcOrd="1" destOrd="0" presId="urn:microsoft.com/office/officeart/2005/8/layout/default"/>
    <dgm:cxn modelId="{04606EEB-B47A-4EE4-B021-18C7A94E67C4}" type="presParOf" srcId="{FC1131DD-1DE5-4068-A143-29156E6044F9}" destId="{667994A1-5F58-4247-AB82-BF29337BD797}" srcOrd="2" destOrd="0" presId="urn:microsoft.com/office/officeart/2005/8/layout/default"/>
    <dgm:cxn modelId="{41376BCA-0270-4A6A-9E53-A9E133FB6FB1}" type="presParOf" srcId="{FC1131DD-1DE5-4068-A143-29156E6044F9}" destId="{1A6C62CD-246C-46BF-939B-8547B376AFE4}" srcOrd="3" destOrd="0" presId="urn:microsoft.com/office/officeart/2005/8/layout/default"/>
    <dgm:cxn modelId="{532C6A84-9424-4874-A774-134594318956}" type="presParOf" srcId="{FC1131DD-1DE5-4068-A143-29156E6044F9}" destId="{5E6DA7C8-1438-40A2-8D1C-E6B3987DEF24}" srcOrd="4" destOrd="0" presId="urn:microsoft.com/office/officeart/2005/8/layout/default"/>
    <dgm:cxn modelId="{83DE1791-1F7C-4E3A-9EF3-E799A5621750}" type="presParOf" srcId="{FC1131DD-1DE5-4068-A143-29156E6044F9}" destId="{29D3AA56-03FA-4489-9FDF-7F1C0C82C253}" srcOrd="5" destOrd="0" presId="urn:microsoft.com/office/officeart/2005/8/layout/default"/>
    <dgm:cxn modelId="{D170C1D3-621B-484F-9DBA-32C7DD4E87CF}" type="presParOf" srcId="{FC1131DD-1DE5-4068-A143-29156E6044F9}" destId="{5CC6A847-BC20-4121-A708-1CF69DB3E425}" srcOrd="6" destOrd="0" presId="urn:microsoft.com/office/officeart/2005/8/layout/default"/>
    <dgm:cxn modelId="{A5BADA68-C298-41BF-BCA9-B03C287A0412}" type="presParOf" srcId="{FC1131DD-1DE5-4068-A143-29156E6044F9}" destId="{30C2C68D-531E-4876-905C-8FFAD8FBE30A}" srcOrd="7" destOrd="0" presId="urn:microsoft.com/office/officeart/2005/8/layout/default"/>
    <dgm:cxn modelId="{9D337AD1-A85D-4734-89C7-76320BC88AC1}" type="presParOf" srcId="{FC1131DD-1DE5-4068-A143-29156E6044F9}" destId="{F089A35A-3725-4784-A475-2262F9E00F43}" srcOrd="8" destOrd="0" presId="urn:microsoft.com/office/officeart/2005/8/layout/default"/>
    <dgm:cxn modelId="{E24175B8-6667-40DE-8C51-951E9AF5A061}" type="presParOf" srcId="{FC1131DD-1DE5-4068-A143-29156E6044F9}" destId="{A15DC26D-9E57-451D-B7D3-AF6BEB544660}" srcOrd="9" destOrd="0" presId="urn:microsoft.com/office/officeart/2005/8/layout/default"/>
    <dgm:cxn modelId="{024288C2-AC81-439E-AF42-B2405740B2EC}" type="presParOf" srcId="{FC1131DD-1DE5-4068-A143-29156E6044F9}" destId="{A7D54EE9-B37A-41D0-B05F-238FFAD087C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3776D2C-847E-41DF-8F95-262186B47A7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6A09534-E3BC-4750-9383-481A7532AA82}">
      <dgm:prSet/>
      <dgm:spPr/>
      <dgm:t>
        <a:bodyPr/>
        <a:lstStyle/>
        <a:p>
          <a:r>
            <a:rPr lang="en-US" b="1"/>
            <a:t>Corporate Transportation: </a:t>
          </a:r>
          <a:r>
            <a:rPr lang="en-US"/>
            <a:t>The system can be utilized by companies to manage employee transportation, ensuring efficient routes, minimizing travel time, and enhancing employee safety and satisfaction.</a:t>
          </a:r>
        </a:p>
      </dgm:t>
    </dgm:pt>
    <dgm:pt modelId="{D15E5EA7-899A-4A5F-AF48-AE48224E66AC}" type="parTrans" cxnId="{EDCDCB5A-EC0E-4835-9B95-9C8FEE7CE10A}">
      <dgm:prSet/>
      <dgm:spPr/>
      <dgm:t>
        <a:bodyPr/>
        <a:lstStyle/>
        <a:p>
          <a:endParaRPr lang="en-US"/>
        </a:p>
      </dgm:t>
    </dgm:pt>
    <dgm:pt modelId="{5F29875A-D231-465B-875D-9656A1D9873F}" type="sibTrans" cxnId="{EDCDCB5A-EC0E-4835-9B95-9C8FEE7CE10A}">
      <dgm:prSet/>
      <dgm:spPr/>
      <dgm:t>
        <a:bodyPr/>
        <a:lstStyle/>
        <a:p>
          <a:endParaRPr lang="en-US"/>
        </a:p>
      </dgm:t>
    </dgm:pt>
    <dgm:pt modelId="{FD51A7AB-180A-41EE-A69C-595CDF3B7236}">
      <dgm:prSet/>
      <dgm:spPr/>
      <dgm:t>
        <a:bodyPr/>
        <a:lstStyle/>
        <a:p>
          <a:r>
            <a:rPr lang="en-US" b="1"/>
            <a:t>Public Transportation: </a:t>
          </a:r>
          <a:r>
            <a:rPr lang="en-US"/>
            <a:t>Transport authorities can leverage the system to optimize bus routes, provide real-time updates to passengers, and improve overall public transportation services.</a:t>
          </a:r>
        </a:p>
      </dgm:t>
    </dgm:pt>
    <dgm:pt modelId="{483EB49D-BA9F-4057-835A-B5464343E4EF}" type="parTrans" cxnId="{95BD97D4-7EDC-4D7B-BBB9-C585787975EB}">
      <dgm:prSet/>
      <dgm:spPr/>
      <dgm:t>
        <a:bodyPr/>
        <a:lstStyle/>
        <a:p>
          <a:endParaRPr lang="en-US"/>
        </a:p>
      </dgm:t>
    </dgm:pt>
    <dgm:pt modelId="{DF680298-D143-4073-A1BC-674FC9CAA1B5}" type="sibTrans" cxnId="{95BD97D4-7EDC-4D7B-BBB9-C585787975EB}">
      <dgm:prSet/>
      <dgm:spPr/>
      <dgm:t>
        <a:bodyPr/>
        <a:lstStyle/>
        <a:p>
          <a:endParaRPr lang="en-US"/>
        </a:p>
      </dgm:t>
    </dgm:pt>
    <dgm:pt modelId="{4DDC4414-5C1B-4170-92AE-ED533F6655A3}">
      <dgm:prSet/>
      <dgm:spPr/>
      <dgm:t>
        <a:bodyPr/>
        <a:lstStyle/>
        <a:p>
          <a:r>
            <a:rPr lang="en-US" b="1"/>
            <a:t>School Transportation: </a:t>
          </a:r>
          <a:r>
            <a:rPr lang="en-US"/>
            <a:t>Schools can utilize the system to manage bus routes, track bus locations, and enhance student safety during school transportation.</a:t>
          </a:r>
        </a:p>
      </dgm:t>
    </dgm:pt>
    <dgm:pt modelId="{732C0B97-8747-4FD8-B118-B5F8D03A735A}" type="parTrans" cxnId="{EC14CB26-8D12-40F8-972A-F7BFBA3426D4}">
      <dgm:prSet/>
      <dgm:spPr/>
      <dgm:t>
        <a:bodyPr/>
        <a:lstStyle/>
        <a:p>
          <a:endParaRPr lang="en-US"/>
        </a:p>
      </dgm:t>
    </dgm:pt>
    <dgm:pt modelId="{4EF03703-7B86-4620-8A4D-906D069AC97F}" type="sibTrans" cxnId="{EC14CB26-8D12-40F8-972A-F7BFBA3426D4}">
      <dgm:prSet/>
      <dgm:spPr/>
      <dgm:t>
        <a:bodyPr/>
        <a:lstStyle/>
        <a:p>
          <a:endParaRPr lang="en-US"/>
        </a:p>
      </dgm:t>
    </dgm:pt>
    <dgm:pt modelId="{111E0248-3075-4D0D-BEBC-1255FAE4F214}">
      <dgm:prSet/>
      <dgm:spPr/>
      <dgm:t>
        <a:bodyPr/>
        <a:lstStyle/>
        <a:p>
          <a:r>
            <a:rPr lang="en-US" b="1"/>
            <a:t>Event Management: </a:t>
          </a:r>
          <a:r>
            <a:rPr lang="en-US"/>
            <a:t>The system can be employed for managing transportation logistics during large-scale events, coordinating shuttle services, and providing real-time updates to attendees.</a:t>
          </a:r>
        </a:p>
      </dgm:t>
    </dgm:pt>
    <dgm:pt modelId="{5FEEFE2E-CB60-43DF-98B2-6D62A0CF3AAA}" type="parTrans" cxnId="{7FAE12AE-EFD7-4828-AC78-5253D0C3DBD4}">
      <dgm:prSet/>
      <dgm:spPr/>
      <dgm:t>
        <a:bodyPr/>
        <a:lstStyle/>
        <a:p>
          <a:endParaRPr lang="en-US"/>
        </a:p>
      </dgm:t>
    </dgm:pt>
    <dgm:pt modelId="{C4CA155D-D4FF-42E4-8CB2-84424096CBC8}" type="sibTrans" cxnId="{7FAE12AE-EFD7-4828-AC78-5253D0C3DBD4}">
      <dgm:prSet/>
      <dgm:spPr/>
      <dgm:t>
        <a:bodyPr/>
        <a:lstStyle/>
        <a:p>
          <a:endParaRPr lang="en-US"/>
        </a:p>
      </dgm:t>
    </dgm:pt>
    <dgm:pt modelId="{9753CFA5-2810-4097-8C42-6D52FF856946}">
      <dgm:prSet/>
      <dgm:spPr/>
      <dgm:t>
        <a:bodyPr/>
        <a:lstStyle/>
        <a:p>
          <a:r>
            <a:rPr lang="en-US" b="1"/>
            <a:t>Airport Transportation:</a:t>
          </a:r>
          <a:r>
            <a:rPr lang="en-US"/>
            <a:t> Airports can utilize the system to manage shuttle services, track passenger arrivals, optimize routes, and ensure seamless transportation for travelers.</a:t>
          </a:r>
        </a:p>
      </dgm:t>
    </dgm:pt>
    <dgm:pt modelId="{384914EE-E4CF-4EE5-8140-89A9350F8B56}" type="parTrans" cxnId="{FF6839E2-BE49-4A69-8042-BC554B0EF884}">
      <dgm:prSet/>
      <dgm:spPr/>
      <dgm:t>
        <a:bodyPr/>
        <a:lstStyle/>
        <a:p>
          <a:endParaRPr lang="en-US"/>
        </a:p>
      </dgm:t>
    </dgm:pt>
    <dgm:pt modelId="{1A0FAA76-6CD0-4DB0-BDE6-207077039EFC}" type="sibTrans" cxnId="{FF6839E2-BE49-4A69-8042-BC554B0EF884}">
      <dgm:prSet/>
      <dgm:spPr/>
      <dgm:t>
        <a:bodyPr/>
        <a:lstStyle/>
        <a:p>
          <a:endParaRPr lang="en-US"/>
        </a:p>
      </dgm:t>
    </dgm:pt>
    <dgm:pt modelId="{1D1955C4-34A7-4BEF-A0B6-06654A51DA5A}">
      <dgm:prSet/>
      <dgm:spPr/>
      <dgm:t>
        <a:bodyPr/>
        <a:lstStyle/>
        <a:p>
          <a:r>
            <a:rPr lang="en-US" b="1"/>
            <a:t>Medical Institutions:</a:t>
          </a:r>
          <a:r>
            <a:rPr lang="en-US"/>
            <a:t> Hospitals and healthcare facilities can utilize the system to manage patient transportation, ensuring efficient routes for medical staff, and providing real-time updates to patients and their families.</a:t>
          </a:r>
        </a:p>
      </dgm:t>
    </dgm:pt>
    <dgm:pt modelId="{F2E66B69-6CE3-4217-9E36-DEA31F9ED6EC}" type="parTrans" cxnId="{313A4A5A-1AB1-4559-AB97-38E3A234C8C4}">
      <dgm:prSet/>
      <dgm:spPr/>
      <dgm:t>
        <a:bodyPr/>
        <a:lstStyle/>
        <a:p>
          <a:endParaRPr lang="en-US"/>
        </a:p>
      </dgm:t>
    </dgm:pt>
    <dgm:pt modelId="{4007CE09-F87D-436F-96E1-935860604E86}" type="sibTrans" cxnId="{313A4A5A-1AB1-4559-AB97-38E3A234C8C4}">
      <dgm:prSet/>
      <dgm:spPr/>
      <dgm:t>
        <a:bodyPr/>
        <a:lstStyle/>
        <a:p>
          <a:endParaRPr lang="en-US"/>
        </a:p>
      </dgm:t>
    </dgm:pt>
    <dgm:pt modelId="{CB351C7B-DFAC-482C-876D-79D9437E7BE1}" type="pres">
      <dgm:prSet presAssocID="{F3776D2C-847E-41DF-8F95-262186B47A73}" presName="diagram" presStyleCnt="0">
        <dgm:presLayoutVars>
          <dgm:dir/>
          <dgm:resizeHandles val="exact"/>
        </dgm:presLayoutVars>
      </dgm:prSet>
      <dgm:spPr/>
    </dgm:pt>
    <dgm:pt modelId="{9BC825B4-23F9-4F11-9800-DE294B96BCDB}" type="pres">
      <dgm:prSet presAssocID="{F6A09534-E3BC-4750-9383-481A7532AA82}" presName="node" presStyleLbl="node1" presStyleIdx="0" presStyleCnt="6">
        <dgm:presLayoutVars>
          <dgm:bulletEnabled val="1"/>
        </dgm:presLayoutVars>
      </dgm:prSet>
      <dgm:spPr/>
    </dgm:pt>
    <dgm:pt modelId="{69939B98-1649-45E3-B368-1880658D21A2}" type="pres">
      <dgm:prSet presAssocID="{5F29875A-D231-465B-875D-9656A1D9873F}" presName="sibTrans" presStyleCnt="0"/>
      <dgm:spPr/>
    </dgm:pt>
    <dgm:pt modelId="{CE5B8AE8-5FF1-4B89-9F6F-F0FB609252FC}" type="pres">
      <dgm:prSet presAssocID="{FD51A7AB-180A-41EE-A69C-595CDF3B7236}" presName="node" presStyleLbl="node1" presStyleIdx="1" presStyleCnt="6">
        <dgm:presLayoutVars>
          <dgm:bulletEnabled val="1"/>
        </dgm:presLayoutVars>
      </dgm:prSet>
      <dgm:spPr/>
    </dgm:pt>
    <dgm:pt modelId="{67D4525A-A491-4EAA-8AC8-517C20FEEC9C}" type="pres">
      <dgm:prSet presAssocID="{DF680298-D143-4073-A1BC-674FC9CAA1B5}" presName="sibTrans" presStyleCnt="0"/>
      <dgm:spPr/>
    </dgm:pt>
    <dgm:pt modelId="{834A83A9-BD40-4D14-97BD-FC9923BEBAAD}" type="pres">
      <dgm:prSet presAssocID="{4DDC4414-5C1B-4170-92AE-ED533F6655A3}" presName="node" presStyleLbl="node1" presStyleIdx="2" presStyleCnt="6">
        <dgm:presLayoutVars>
          <dgm:bulletEnabled val="1"/>
        </dgm:presLayoutVars>
      </dgm:prSet>
      <dgm:spPr/>
    </dgm:pt>
    <dgm:pt modelId="{5A05BCD5-310C-479D-BB1E-1724E2810137}" type="pres">
      <dgm:prSet presAssocID="{4EF03703-7B86-4620-8A4D-906D069AC97F}" presName="sibTrans" presStyleCnt="0"/>
      <dgm:spPr/>
    </dgm:pt>
    <dgm:pt modelId="{B382EB96-DE0D-4A36-AF62-1A44C8F8EEC4}" type="pres">
      <dgm:prSet presAssocID="{111E0248-3075-4D0D-BEBC-1255FAE4F214}" presName="node" presStyleLbl="node1" presStyleIdx="3" presStyleCnt="6">
        <dgm:presLayoutVars>
          <dgm:bulletEnabled val="1"/>
        </dgm:presLayoutVars>
      </dgm:prSet>
      <dgm:spPr/>
    </dgm:pt>
    <dgm:pt modelId="{0A9522F7-9D90-4FB0-BD48-A6DD9C66DD82}" type="pres">
      <dgm:prSet presAssocID="{C4CA155D-D4FF-42E4-8CB2-84424096CBC8}" presName="sibTrans" presStyleCnt="0"/>
      <dgm:spPr/>
    </dgm:pt>
    <dgm:pt modelId="{5811AE21-7077-4A82-8A66-237B2E6E3FEF}" type="pres">
      <dgm:prSet presAssocID="{9753CFA5-2810-4097-8C42-6D52FF856946}" presName="node" presStyleLbl="node1" presStyleIdx="4" presStyleCnt="6">
        <dgm:presLayoutVars>
          <dgm:bulletEnabled val="1"/>
        </dgm:presLayoutVars>
      </dgm:prSet>
      <dgm:spPr/>
    </dgm:pt>
    <dgm:pt modelId="{DD1EC25A-61E5-49C2-9C9D-F334A1BF1EE2}" type="pres">
      <dgm:prSet presAssocID="{1A0FAA76-6CD0-4DB0-BDE6-207077039EFC}" presName="sibTrans" presStyleCnt="0"/>
      <dgm:spPr/>
    </dgm:pt>
    <dgm:pt modelId="{BEF6EF0F-4F51-473F-9966-3F83A53EF26E}" type="pres">
      <dgm:prSet presAssocID="{1D1955C4-34A7-4BEF-A0B6-06654A51DA5A}" presName="node" presStyleLbl="node1" presStyleIdx="5" presStyleCnt="6">
        <dgm:presLayoutVars>
          <dgm:bulletEnabled val="1"/>
        </dgm:presLayoutVars>
      </dgm:prSet>
      <dgm:spPr/>
    </dgm:pt>
  </dgm:ptLst>
  <dgm:cxnLst>
    <dgm:cxn modelId="{4C2C0224-20AF-4345-8D48-4C08DB5B3492}" type="presOf" srcId="{111E0248-3075-4D0D-BEBC-1255FAE4F214}" destId="{B382EB96-DE0D-4A36-AF62-1A44C8F8EEC4}" srcOrd="0" destOrd="0" presId="urn:microsoft.com/office/officeart/2005/8/layout/default"/>
    <dgm:cxn modelId="{EC14CB26-8D12-40F8-972A-F7BFBA3426D4}" srcId="{F3776D2C-847E-41DF-8F95-262186B47A73}" destId="{4DDC4414-5C1B-4170-92AE-ED533F6655A3}" srcOrd="2" destOrd="0" parTransId="{732C0B97-8747-4FD8-B118-B5F8D03A735A}" sibTransId="{4EF03703-7B86-4620-8A4D-906D069AC97F}"/>
    <dgm:cxn modelId="{B77C983C-5DFB-4156-A31B-05556F2C43E6}" type="presOf" srcId="{F3776D2C-847E-41DF-8F95-262186B47A73}" destId="{CB351C7B-DFAC-482C-876D-79D9437E7BE1}" srcOrd="0" destOrd="0" presId="urn:microsoft.com/office/officeart/2005/8/layout/default"/>
    <dgm:cxn modelId="{313A4A5A-1AB1-4559-AB97-38E3A234C8C4}" srcId="{F3776D2C-847E-41DF-8F95-262186B47A73}" destId="{1D1955C4-34A7-4BEF-A0B6-06654A51DA5A}" srcOrd="5" destOrd="0" parTransId="{F2E66B69-6CE3-4217-9E36-DEA31F9ED6EC}" sibTransId="{4007CE09-F87D-436F-96E1-935860604E86}"/>
    <dgm:cxn modelId="{EDCDCB5A-EC0E-4835-9B95-9C8FEE7CE10A}" srcId="{F3776D2C-847E-41DF-8F95-262186B47A73}" destId="{F6A09534-E3BC-4750-9383-481A7532AA82}" srcOrd="0" destOrd="0" parTransId="{D15E5EA7-899A-4A5F-AF48-AE48224E66AC}" sibTransId="{5F29875A-D231-465B-875D-9656A1D9873F}"/>
    <dgm:cxn modelId="{80852B8D-02D3-40FE-88EF-1EB49598530A}" type="presOf" srcId="{4DDC4414-5C1B-4170-92AE-ED533F6655A3}" destId="{834A83A9-BD40-4D14-97BD-FC9923BEBAAD}" srcOrd="0" destOrd="0" presId="urn:microsoft.com/office/officeart/2005/8/layout/default"/>
    <dgm:cxn modelId="{9DB3548D-E9B1-4692-94CF-741CF32344B3}" type="presOf" srcId="{F6A09534-E3BC-4750-9383-481A7532AA82}" destId="{9BC825B4-23F9-4F11-9800-DE294B96BCDB}" srcOrd="0" destOrd="0" presId="urn:microsoft.com/office/officeart/2005/8/layout/default"/>
    <dgm:cxn modelId="{150F3C97-A070-4E35-B27A-98BBEB183BB6}" type="presOf" srcId="{1D1955C4-34A7-4BEF-A0B6-06654A51DA5A}" destId="{BEF6EF0F-4F51-473F-9966-3F83A53EF26E}" srcOrd="0" destOrd="0" presId="urn:microsoft.com/office/officeart/2005/8/layout/default"/>
    <dgm:cxn modelId="{553E9EA0-1C86-466C-9CBE-1687C375DB47}" type="presOf" srcId="{9753CFA5-2810-4097-8C42-6D52FF856946}" destId="{5811AE21-7077-4A82-8A66-237B2E6E3FEF}" srcOrd="0" destOrd="0" presId="urn:microsoft.com/office/officeart/2005/8/layout/default"/>
    <dgm:cxn modelId="{7FAE12AE-EFD7-4828-AC78-5253D0C3DBD4}" srcId="{F3776D2C-847E-41DF-8F95-262186B47A73}" destId="{111E0248-3075-4D0D-BEBC-1255FAE4F214}" srcOrd="3" destOrd="0" parTransId="{5FEEFE2E-CB60-43DF-98B2-6D62A0CF3AAA}" sibTransId="{C4CA155D-D4FF-42E4-8CB2-84424096CBC8}"/>
    <dgm:cxn modelId="{95BD97D4-7EDC-4D7B-BBB9-C585787975EB}" srcId="{F3776D2C-847E-41DF-8F95-262186B47A73}" destId="{FD51A7AB-180A-41EE-A69C-595CDF3B7236}" srcOrd="1" destOrd="0" parTransId="{483EB49D-BA9F-4057-835A-B5464343E4EF}" sibTransId="{DF680298-D143-4073-A1BC-674FC9CAA1B5}"/>
    <dgm:cxn modelId="{BBC3FADC-B36B-4DC0-82FB-0718F3AB6151}" type="presOf" srcId="{FD51A7AB-180A-41EE-A69C-595CDF3B7236}" destId="{CE5B8AE8-5FF1-4B89-9F6F-F0FB609252FC}" srcOrd="0" destOrd="0" presId="urn:microsoft.com/office/officeart/2005/8/layout/default"/>
    <dgm:cxn modelId="{FF6839E2-BE49-4A69-8042-BC554B0EF884}" srcId="{F3776D2C-847E-41DF-8F95-262186B47A73}" destId="{9753CFA5-2810-4097-8C42-6D52FF856946}" srcOrd="4" destOrd="0" parTransId="{384914EE-E4CF-4EE5-8140-89A9350F8B56}" sibTransId="{1A0FAA76-6CD0-4DB0-BDE6-207077039EFC}"/>
    <dgm:cxn modelId="{10F5A2BE-0840-46A9-A34C-224AE41A7E1C}" type="presParOf" srcId="{CB351C7B-DFAC-482C-876D-79D9437E7BE1}" destId="{9BC825B4-23F9-4F11-9800-DE294B96BCDB}" srcOrd="0" destOrd="0" presId="urn:microsoft.com/office/officeart/2005/8/layout/default"/>
    <dgm:cxn modelId="{FC0FD4A1-B8CE-408B-9D50-6F15B73F368C}" type="presParOf" srcId="{CB351C7B-DFAC-482C-876D-79D9437E7BE1}" destId="{69939B98-1649-45E3-B368-1880658D21A2}" srcOrd="1" destOrd="0" presId="urn:microsoft.com/office/officeart/2005/8/layout/default"/>
    <dgm:cxn modelId="{E3D45483-EA57-497F-A343-8320F9D66931}" type="presParOf" srcId="{CB351C7B-DFAC-482C-876D-79D9437E7BE1}" destId="{CE5B8AE8-5FF1-4B89-9F6F-F0FB609252FC}" srcOrd="2" destOrd="0" presId="urn:microsoft.com/office/officeart/2005/8/layout/default"/>
    <dgm:cxn modelId="{A6104664-15ED-49C3-9269-F46F84C60C9C}" type="presParOf" srcId="{CB351C7B-DFAC-482C-876D-79D9437E7BE1}" destId="{67D4525A-A491-4EAA-8AC8-517C20FEEC9C}" srcOrd="3" destOrd="0" presId="urn:microsoft.com/office/officeart/2005/8/layout/default"/>
    <dgm:cxn modelId="{09EB7C47-9A6F-405C-A5AF-FEAC0D305EF5}" type="presParOf" srcId="{CB351C7B-DFAC-482C-876D-79D9437E7BE1}" destId="{834A83A9-BD40-4D14-97BD-FC9923BEBAAD}" srcOrd="4" destOrd="0" presId="urn:microsoft.com/office/officeart/2005/8/layout/default"/>
    <dgm:cxn modelId="{19956077-390D-4E3D-88CC-C69CC7297572}" type="presParOf" srcId="{CB351C7B-DFAC-482C-876D-79D9437E7BE1}" destId="{5A05BCD5-310C-479D-BB1E-1724E2810137}" srcOrd="5" destOrd="0" presId="urn:microsoft.com/office/officeart/2005/8/layout/default"/>
    <dgm:cxn modelId="{BECF3D3A-E7B6-455F-80A9-A5CF8113E090}" type="presParOf" srcId="{CB351C7B-DFAC-482C-876D-79D9437E7BE1}" destId="{B382EB96-DE0D-4A36-AF62-1A44C8F8EEC4}" srcOrd="6" destOrd="0" presId="urn:microsoft.com/office/officeart/2005/8/layout/default"/>
    <dgm:cxn modelId="{55337306-2724-4347-ADC4-3D0A7BC38876}" type="presParOf" srcId="{CB351C7B-DFAC-482C-876D-79D9437E7BE1}" destId="{0A9522F7-9D90-4FB0-BD48-A6DD9C66DD82}" srcOrd="7" destOrd="0" presId="urn:microsoft.com/office/officeart/2005/8/layout/default"/>
    <dgm:cxn modelId="{C0E3A2F4-BB1B-408C-A687-CD299DDDAAD7}" type="presParOf" srcId="{CB351C7B-DFAC-482C-876D-79D9437E7BE1}" destId="{5811AE21-7077-4A82-8A66-237B2E6E3FEF}" srcOrd="8" destOrd="0" presId="urn:microsoft.com/office/officeart/2005/8/layout/default"/>
    <dgm:cxn modelId="{DE876651-B6A2-4BC7-AE22-168D653D0A6E}" type="presParOf" srcId="{CB351C7B-DFAC-482C-876D-79D9437E7BE1}" destId="{DD1EC25A-61E5-49C2-9C9D-F334A1BF1EE2}" srcOrd="9" destOrd="0" presId="urn:microsoft.com/office/officeart/2005/8/layout/default"/>
    <dgm:cxn modelId="{B883209E-7DD8-499C-AFDE-0E22E2AF0AC6}" type="presParOf" srcId="{CB351C7B-DFAC-482C-876D-79D9437E7BE1}" destId="{BEF6EF0F-4F51-473F-9966-3F83A53EF26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B3D584D-8BF1-438D-AD9F-D5A6087FFDA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AA9DE42-6E4F-45D6-8680-298AB5C54D67}">
      <dgm:prSet/>
      <dgm:spPr/>
      <dgm:t>
        <a:bodyPr/>
        <a:lstStyle/>
        <a:p>
          <a:pPr>
            <a:defRPr cap="all"/>
          </a:pPr>
          <a:r>
            <a:rPr lang="en-US"/>
            <a:t>Enhanced operational efficiency</a:t>
          </a:r>
        </a:p>
      </dgm:t>
    </dgm:pt>
    <dgm:pt modelId="{770AA287-F847-4F01-A815-7DEBEA5ABC8B}" type="parTrans" cxnId="{3776DC13-64A8-4A2A-8A9B-52567E5079B3}">
      <dgm:prSet/>
      <dgm:spPr/>
      <dgm:t>
        <a:bodyPr/>
        <a:lstStyle/>
        <a:p>
          <a:endParaRPr lang="en-US"/>
        </a:p>
      </dgm:t>
    </dgm:pt>
    <dgm:pt modelId="{44882A40-A2CF-4E54-966D-6DDC2E9D7AC0}" type="sibTrans" cxnId="{3776DC13-64A8-4A2A-8A9B-52567E5079B3}">
      <dgm:prSet/>
      <dgm:spPr/>
      <dgm:t>
        <a:bodyPr/>
        <a:lstStyle/>
        <a:p>
          <a:endParaRPr lang="en-US"/>
        </a:p>
      </dgm:t>
    </dgm:pt>
    <dgm:pt modelId="{526B7D12-A0D1-4D3B-957A-5002A582A3CB}">
      <dgm:prSet/>
      <dgm:spPr/>
      <dgm:t>
        <a:bodyPr/>
        <a:lstStyle/>
        <a:p>
          <a:pPr>
            <a:defRPr cap="all"/>
          </a:pPr>
          <a:r>
            <a:rPr lang="en-US"/>
            <a:t>Improved safety and security</a:t>
          </a:r>
        </a:p>
      </dgm:t>
    </dgm:pt>
    <dgm:pt modelId="{5F498C65-C154-46C5-A03A-07FA5EFB6306}" type="parTrans" cxnId="{CF553E6F-42BB-4203-9EBD-EF1DDF878B0B}">
      <dgm:prSet/>
      <dgm:spPr/>
      <dgm:t>
        <a:bodyPr/>
        <a:lstStyle/>
        <a:p>
          <a:endParaRPr lang="en-US"/>
        </a:p>
      </dgm:t>
    </dgm:pt>
    <dgm:pt modelId="{3BAB0711-2A98-4EC2-B040-CD2EA256A8E8}" type="sibTrans" cxnId="{CF553E6F-42BB-4203-9EBD-EF1DDF878B0B}">
      <dgm:prSet/>
      <dgm:spPr/>
      <dgm:t>
        <a:bodyPr/>
        <a:lstStyle/>
        <a:p>
          <a:endParaRPr lang="en-US"/>
        </a:p>
      </dgm:t>
    </dgm:pt>
    <dgm:pt modelId="{03D286BB-3E51-4C75-A4E4-08E79E48632F}">
      <dgm:prSet/>
      <dgm:spPr/>
      <dgm:t>
        <a:bodyPr/>
        <a:lstStyle/>
        <a:p>
          <a:pPr>
            <a:defRPr cap="all"/>
          </a:pPr>
          <a:r>
            <a:rPr lang="en-US"/>
            <a:t>Streamlined bus pass issuance process</a:t>
          </a:r>
        </a:p>
      </dgm:t>
    </dgm:pt>
    <dgm:pt modelId="{C0BCC26C-7D7E-4FBA-BC10-1FCDA4271695}" type="parTrans" cxnId="{EF1A0CB3-A904-4198-8D92-B693E4FB77AF}">
      <dgm:prSet/>
      <dgm:spPr/>
      <dgm:t>
        <a:bodyPr/>
        <a:lstStyle/>
        <a:p>
          <a:endParaRPr lang="en-US"/>
        </a:p>
      </dgm:t>
    </dgm:pt>
    <dgm:pt modelId="{BDDB2ED0-2A33-45AB-8DEC-F48DED873133}" type="sibTrans" cxnId="{EF1A0CB3-A904-4198-8D92-B693E4FB77AF}">
      <dgm:prSet/>
      <dgm:spPr/>
      <dgm:t>
        <a:bodyPr/>
        <a:lstStyle/>
        <a:p>
          <a:endParaRPr lang="en-US"/>
        </a:p>
      </dgm:t>
    </dgm:pt>
    <dgm:pt modelId="{1C705262-820B-445E-B20E-E275CA233835}">
      <dgm:prSet/>
      <dgm:spPr/>
      <dgm:t>
        <a:bodyPr/>
        <a:lstStyle/>
        <a:p>
          <a:pPr>
            <a:defRPr cap="all"/>
          </a:pPr>
          <a:r>
            <a:rPr lang="en-US"/>
            <a:t>Effective communication and information sharing</a:t>
          </a:r>
        </a:p>
      </dgm:t>
    </dgm:pt>
    <dgm:pt modelId="{085E72F7-D03B-4DF6-B672-84B8BA3718AD}" type="parTrans" cxnId="{66675463-1A74-4B37-A89C-D4CA5BDA492B}">
      <dgm:prSet/>
      <dgm:spPr/>
      <dgm:t>
        <a:bodyPr/>
        <a:lstStyle/>
        <a:p>
          <a:endParaRPr lang="en-US"/>
        </a:p>
      </dgm:t>
    </dgm:pt>
    <dgm:pt modelId="{415290E4-CF24-4558-A37C-5414E8165062}" type="sibTrans" cxnId="{66675463-1A74-4B37-A89C-D4CA5BDA492B}">
      <dgm:prSet/>
      <dgm:spPr/>
      <dgm:t>
        <a:bodyPr/>
        <a:lstStyle/>
        <a:p>
          <a:endParaRPr lang="en-US"/>
        </a:p>
      </dgm:t>
    </dgm:pt>
    <dgm:pt modelId="{27F51F9F-3CFC-4A06-A99B-D2A7FE0EB12A}">
      <dgm:prSet/>
      <dgm:spPr/>
      <dgm:t>
        <a:bodyPr/>
        <a:lstStyle/>
        <a:p>
          <a:pPr>
            <a:defRPr cap="all"/>
          </a:pPr>
          <a:r>
            <a:rPr lang="en-US"/>
            <a:t>Data-driven decision-making and reporting</a:t>
          </a:r>
        </a:p>
      </dgm:t>
    </dgm:pt>
    <dgm:pt modelId="{89D705FD-8766-4955-9702-CE9D10614846}" type="parTrans" cxnId="{7AC67B6D-4B13-4DEC-9113-322F79D4F159}">
      <dgm:prSet/>
      <dgm:spPr/>
      <dgm:t>
        <a:bodyPr/>
        <a:lstStyle/>
        <a:p>
          <a:endParaRPr lang="en-US"/>
        </a:p>
      </dgm:t>
    </dgm:pt>
    <dgm:pt modelId="{18B29952-BA7B-46A9-9D76-396BB8E59429}" type="sibTrans" cxnId="{7AC67B6D-4B13-4DEC-9113-322F79D4F159}">
      <dgm:prSet/>
      <dgm:spPr/>
      <dgm:t>
        <a:bodyPr/>
        <a:lstStyle/>
        <a:p>
          <a:endParaRPr lang="en-US"/>
        </a:p>
      </dgm:t>
    </dgm:pt>
    <dgm:pt modelId="{AD4A10EA-E170-41C2-B0C2-830F93C66CD5}">
      <dgm:prSet/>
      <dgm:spPr/>
      <dgm:t>
        <a:bodyPr/>
        <a:lstStyle/>
        <a:p>
          <a:pPr>
            <a:defRPr cap="all"/>
          </a:pPr>
          <a:r>
            <a:rPr lang="en-US"/>
            <a:t>Improved user experience for students, drivers, and administrators</a:t>
          </a:r>
        </a:p>
      </dgm:t>
    </dgm:pt>
    <dgm:pt modelId="{C6E40BD8-F7E5-400C-82B9-138925922261}" type="parTrans" cxnId="{1555FDFA-C585-4EB5-AF24-801111E92533}">
      <dgm:prSet/>
      <dgm:spPr/>
      <dgm:t>
        <a:bodyPr/>
        <a:lstStyle/>
        <a:p>
          <a:endParaRPr lang="en-US"/>
        </a:p>
      </dgm:t>
    </dgm:pt>
    <dgm:pt modelId="{8A56A433-E2E7-4C87-A62B-13A594589AA2}" type="sibTrans" cxnId="{1555FDFA-C585-4EB5-AF24-801111E92533}">
      <dgm:prSet/>
      <dgm:spPr/>
      <dgm:t>
        <a:bodyPr/>
        <a:lstStyle/>
        <a:p>
          <a:endParaRPr lang="en-US"/>
        </a:p>
      </dgm:t>
    </dgm:pt>
    <dgm:pt modelId="{98324C74-EF88-46B5-BC69-BE93E718A7AB}">
      <dgm:prSet/>
      <dgm:spPr/>
      <dgm:t>
        <a:bodyPr/>
        <a:lstStyle/>
        <a:p>
          <a:pPr>
            <a:defRPr cap="all"/>
          </a:pPr>
          <a:r>
            <a:rPr lang="en-US"/>
            <a:t>Potential cost savings through optimized routes and resource management</a:t>
          </a:r>
        </a:p>
      </dgm:t>
    </dgm:pt>
    <dgm:pt modelId="{0E8A465B-193E-48F5-A890-7CDCB58D5174}" type="parTrans" cxnId="{68B265BF-97D8-4C71-807C-872BC5BE7FB1}">
      <dgm:prSet/>
      <dgm:spPr/>
      <dgm:t>
        <a:bodyPr/>
        <a:lstStyle/>
        <a:p>
          <a:endParaRPr lang="en-US"/>
        </a:p>
      </dgm:t>
    </dgm:pt>
    <dgm:pt modelId="{F03F6E13-5232-45EC-A795-D2B687884281}" type="sibTrans" cxnId="{68B265BF-97D8-4C71-807C-872BC5BE7FB1}">
      <dgm:prSet/>
      <dgm:spPr/>
      <dgm:t>
        <a:bodyPr/>
        <a:lstStyle/>
        <a:p>
          <a:endParaRPr lang="en-US"/>
        </a:p>
      </dgm:t>
    </dgm:pt>
    <dgm:pt modelId="{C3877E18-86AC-42B9-B2F3-B2AC0E7428BB}" type="pres">
      <dgm:prSet presAssocID="{EB3D584D-8BF1-438D-AD9F-D5A6087FFDA7}" presName="root" presStyleCnt="0">
        <dgm:presLayoutVars>
          <dgm:dir/>
          <dgm:resizeHandles val="exact"/>
        </dgm:presLayoutVars>
      </dgm:prSet>
      <dgm:spPr/>
    </dgm:pt>
    <dgm:pt modelId="{30A00BE5-8E9B-4424-9E81-2AABA0AE8987}" type="pres">
      <dgm:prSet presAssocID="{6AA9DE42-6E4F-45D6-8680-298AB5C54D67}" presName="compNode" presStyleCnt="0"/>
      <dgm:spPr/>
    </dgm:pt>
    <dgm:pt modelId="{529E19EE-FF76-4FB2-9612-E9A48E61D828}" type="pres">
      <dgm:prSet presAssocID="{6AA9DE42-6E4F-45D6-8680-298AB5C54D67}" presName="iconBgRect" presStyleLbl="bgShp" presStyleIdx="0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620065AC-9414-4640-A35C-004B5F9BCCDD}" type="pres">
      <dgm:prSet presAssocID="{6AA9DE42-6E4F-45D6-8680-298AB5C54D67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7C72EECD-A6E0-47FE-85C6-F05B3A357FC8}" type="pres">
      <dgm:prSet presAssocID="{6AA9DE42-6E4F-45D6-8680-298AB5C54D67}" presName="spaceRect" presStyleCnt="0"/>
      <dgm:spPr/>
    </dgm:pt>
    <dgm:pt modelId="{0F69A852-59A1-4FF7-BE92-3748F95952D7}" type="pres">
      <dgm:prSet presAssocID="{6AA9DE42-6E4F-45D6-8680-298AB5C54D67}" presName="textRect" presStyleLbl="revTx" presStyleIdx="0" presStyleCnt="7">
        <dgm:presLayoutVars>
          <dgm:chMax val="1"/>
          <dgm:chPref val="1"/>
        </dgm:presLayoutVars>
      </dgm:prSet>
      <dgm:spPr/>
    </dgm:pt>
    <dgm:pt modelId="{6674B021-E8A5-435A-B247-DEAA12E080AD}" type="pres">
      <dgm:prSet presAssocID="{44882A40-A2CF-4E54-966D-6DDC2E9D7AC0}" presName="sibTrans" presStyleCnt="0"/>
      <dgm:spPr/>
    </dgm:pt>
    <dgm:pt modelId="{A17A0751-7575-446C-96DE-B68901F1F757}" type="pres">
      <dgm:prSet presAssocID="{526B7D12-A0D1-4D3B-957A-5002A582A3CB}" presName="compNode" presStyleCnt="0"/>
      <dgm:spPr/>
    </dgm:pt>
    <dgm:pt modelId="{2253787A-89A3-44FA-A98B-4E84B2133440}" type="pres">
      <dgm:prSet presAssocID="{526B7D12-A0D1-4D3B-957A-5002A582A3CB}" presName="iconBgRect" presStyleLbl="bgShp" presStyleIdx="1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214A2C49-0C51-447C-99DF-EA5386CB4A5B}" type="pres">
      <dgm:prSet presAssocID="{526B7D12-A0D1-4D3B-957A-5002A582A3CB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1CFCB01F-C870-4759-B133-D7367BEFE8F6}" type="pres">
      <dgm:prSet presAssocID="{526B7D12-A0D1-4D3B-957A-5002A582A3CB}" presName="spaceRect" presStyleCnt="0"/>
      <dgm:spPr/>
    </dgm:pt>
    <dgm:pt modelId="{DA6599EE-269F-4C00-B5AD-0FA6FAFAAA83}" type="pres">
      <dgm:prSet presAssocID="{526B7D12-A0D1-4D3B-957A-5002A582A3CB}" presName="textRect" presStyleLbl="revTx" presStyleIdx="1" presStyleCnt="7">
        <dgm:presLayoutVars>
          <dgm:chMax val="1"/>
          <dgm:chPref val="1"/>
        </dgm:presLayoutVars>
      </dgm:prSet>
      <dgm:spPr/>
    </dgm:pt>
    <dgm:pt modelId="{82624424-F3D1-427D-A99E-7C046B857241}" type="pres">
      <dgm:prSet presAssocID="{3BAB0711-2A98-4EC2-B040-CD2EA256A8E8}" presName="sibTrans" presStyleCnt="0"/>
      <dgm:spPr/>
    </dgm:pt>
    <dgm:pt modelId="{DB76EEB2-65FE-4BA4-AAB5-156177CDD612}" type="pres">
      <dgm:prSet presAssocID="{03D286BB-3E51-4C75-A4E4-08E79E48632F}" presName="compNode" presStyleCnt="0"/>
      <dgm:spPr/>
    </dgm:pt>
    <dgm:pt modelId="{A4407F70-9721-488D-BA66-7EF380F26DC1}" type="pres">
      <dgm:prSet presAssocID="{03D286BB-3E51-4C75-A4E4-08E79E48632F}" presName="iconBgRect" presStyleLbl="bgShp" presStyleIdx="2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0FBA1746-1FA1-470D-A133-8D1E9BEF0241}" type="pres">
      <dgm:prSet presAssocID="{03D286BB-3E51-4C75-A4E4-08E79E48632F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D915AC0D-21D2-42BE-B4FC-1A3E43DDD357}" type="pres">
      <dgm:prSet presAssocID="{03D286BB-3E51-4C75-A4E4-08E79E48632F}" presName="spaceRect" presStyleCnt="0"/>
      <dgm:spPr/>
    </dgm:pt>
    <dgm:pt modelId="{97A360EA-5A63-401F-A8DA-AC3A389ECE63}" type="pres">
      <dgm:prSet presAssocID="{03D286BB-3E51-4C75-A4E4-08E79E48632F}" presName="textRect" presStyleLbl="revTx" presStyleIdx="2" presStyleCnt="7">
        <dgm:presLayoutVars>
          <dgm:chMax val="1"/>
          <dgm:chPref val="1"/>
        </dgm:presLayoutVars>
      </dgm:prSet>
      <dgm:spPr/>
    </dgm:pt>
    <dgm:pt modelId="{AB03AD24-BE7D-4F39-8900-A16E96098B91}" type="pres">
      <dgm:prSet presAssocID="{BDDB2ED0-2A33-45AB-8DEC-F48DED873133}" presName="sibTrans" presStyleCnt="0"/>
      <dgm:spPr/>
    </dgm:pt>
    <dgm:pt modelId="{B178F9EC-708E-4878-AEDF-492D5BE04F26}" type="pres">
      <dgm:prSet presAssocID="{1C705262-820B-445E-B20E-E275CA233835}" presName="compNode" presStyleCnt="0"/>
      <dgm:spPr/>
    </dgm:pt>
    <dgm:pt modelId="{10352B65-CEA0-436D-8CF2-F1F898CB2BDF}" type="pres">
      <dgm:prSet presAssocID="{1C705262-820B-445E-B20E-E275CA233835}" presName="iconBgRect" presStyleLbl="bgShp" presStyleIdx="3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05D0274A-C5E5-4510-81AD-7699612BA379}" type="pres">
      <dgm:prSet presAssocID="{1C705262-820B-445E-B20E-E275CA233835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BA4448D4-02F3-4FC9-BCDC-61DD4EE353EE}" type="pres">
      <dgm:prSet presAssocID="{1C705262-820B-445E-B20E-E275CA233835}" presName="spaceRect" presStyleCnt="0"/>
      <dgm:spPr/>
    </dgm:pt>
    <dgm:pt modelId="{21CDF48B-A4E5-4FA4-91ED-ADE24B656372}" type="pres">
      <dgm:prSet presAssocID="{1C705262-820B-445E-B20E-E275CA233835}" presName="textRect" presStyleLbl="revTx" presStyleIdx="3" presStyleCnt="7">
        <dgm:presLayoutVars>
          <dgm:chMax val="1"/>
          <dgm:chPref val="1"/>
        </dgm:presLayoutVars>
      </dgm:prSet>
      <dgm:spPr/>
    </dgm:pt>
    <dgm:pt modelId="{04D19CA9-ADAF-4694-8E6F-E8AF6D1D1BC6}" type="pres">
      <dgm:prSet presAssocID="{415290E4-CF24-4558-A37C-5414E8165062}" presName="sibTrans" presStyleCnt="0"/>
      <dgm:spPr/>
    </dgm:pt>
    <dgm:pt modelId="{AC2E8BC9-E673-4A62-A984-7BEA63EC97FF}" type="pres">
      <dgm:prSet presAssocID="{27F51F9F-3CFC-4A06-A99B-D2A7FE0EB12A}" presName="compNode" presStyleCnt="0"/>
      <dgm:spPr/>
    </dgm:pt>
    <dgm:pt modelId="{48DBCEBC-26AF-433D-BFB7-7EF55842AF40}" type="pres">
      <dgm:prSet presAssocID="{27F51F9F-3CFC-4A06-A99B-D2A7FE0EB12A}" presName="iconBgRect" presStyleLbl="bgShp" presStyleIdx="4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9850732E-3F7C-4281-BC62-DAFBEB5FFD18}" type="pres">
      <dgm:prSet presAssocID="{27F51F9F-3CFC-4A06-A99B-D2A7FE0EB12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BD40590-C6D9-4F53-992A-C624905B0345}" type="pres">
      <dgm:prSet presAssocID="{27F51F9F-3CFC-4A06-A99B-D2A7FE0EB12A}" presName="spaceRect" presStyleCnt="0"/>
      <dgm:spPr/>
    </dgm:pt>
    <dgm:pt modelId="{BA0E164E-5831-4FC1-9BEC-BCB0EB5B2D40}" type="pres">
      <dgm:prSet presAssocID="{27F51F9F-3CFC-4A06-A99B-D2A7FE0EB12A}" presName="textRect" presStyleLbl="revTx" presStyleIdx="4" presStyleCnt="7">
        <dgm:presLayoutVars>
          <dgm:chMax val="1"/>
          <dgm:chPref val="1"/>
        </dgm:presLayoutVars>
      </dgm:prSet>
      <dgm:spPr/>
    </dgm:pt>
    <dgm:pt modelId="{1D8C7EF0-3417-4034-BA7C-E3F207E96B7D}" type="pres">
      <dgm:prSet presAssocID="{18B29952-BA7B-46A9-9D76-396BB8E59429}" presName="sibTrans" presStyleCnt="0"/>
      <dgm:spPr/>
    </dgm:pt>
    <dgm:pt modelId="{364783DD-331E-48A7-BC9D-5F8244C6A343}" type="pres">
      <dgm:prSet presAssocID="{AD4A10EA-E170-41C2-B0C2-830F93C66CD5}" presName="compNode" presStyleCnt="0"/>
      <dgm:spPr/>
    </dgm:pt>
    <dgm:pt modelId="{2B7E3571-CCA3-4AB3-8103-D176858E2732}" type="pres">
      <dgm:prSet presAssocID="{AD4A10EA-E170-41C2-B0C2-830F93C66CD5}" presName="iconBgRect" presStyleLbl="bgShp" presStyleIdx="5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1E4C0882-63C6-4B6C-9977-36615636BB5B}" type="pres">
      <dgm:prSet presAssocID="{AD4A10EA-E170-41C2-B0C2-830F93C66CD5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0310A9B-51D4-4F7A-99B5-124FDB876A5C}" type="pres">
      <dgm:prSet presAssocID="{AD4A10EA-E170-41C2-B0C2-830F93C66CD5}" presName="spaceRect" presStyleCnt="0"/>
      <dgm:spPr/>
    </dgm:pt>
    <dgm:pt modelId="{23625A8C-4BA7-4A50-B8D3-0ABC880592B8}" type="pres">
      <dgm:prSet presAssocID="{AD4A10EA-E170-41C2-B0C2-830F93C66CD5}" presName="textRect" presStyleLbl="revTx" presStyleIdx="5" presStyleCnt="7">
        <dgm:presLayoutVars>
          <dgm:chMax val="1"/>
          <dgm:chPref val="1"/>
        </dgm:presLayoutVars>
      </dgm:prSet>
      <dgm:spPr/>
    </dgm:pt>
    <dgm:pt modelId="{F247D459-5140-488D-9424-895D92CC08D5}" type="pres">
      <dgm:prSet presAssocID="{8A56A433-E2E7-4C87-A62B-13A594589AA2}" presName="sibTrans" presStyleCnt="0"/>
      <dgm:spPr/>
    </dgm:pt>
    <dgm:pt modelId="{F209119E-464E-4110-BD50-5BA7408BB0B4}" type="pres">
      <dgm:prSet presAssocID="{98324C74-EF88-46B5-BC69-BE93E718A7AB}" presName="compNode" presStyleCnt="0"/>
      <dgm:spPr/>
    </dgm:pt>
    <dgm:pt modelId="{F3C2A595-D417-4086-8A28-2848B2ADE518}" type="pres">
      <dgm:prSet presAssocID="{98324C74-EF88-46B5-BC69-BE93E718A7AB}" presName="iconBgRect" presStyleLbl="bgShp" presStyleIdx="6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25072383-38F9-4FB4-801E-C0487A5296F9}" type="pres">
      <dgm:prSet presAssocID="{98324C74-EF88-46B5-BC69-BE93E718A7AB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7AC57FA1-3E01-4B1C-A396-06244BC6B0C7}" type="pres">
      <dgm:prSet presAssocID="{98324C74-EF88-46B5-BC69-BE93E718A7AB}" presName="spaceRect" presStyleCnt="0"/>
      <dgm:spPr/>
    </dgm:pt>
    <dgm:pt modelId="{4E3668D3-1CA0-44EB-8F75-688DF10D95D3}" type="pres">
      <dgm:prSet presAssocID="{98324C74-EF88-46B5-BC69-BE93E718A7AB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AC0E8A04-6C25-4150-B053-D2531F3C270A}" type="presOf" srcId="{98324C74-EF88-46B5-BC69-BE93E718A7AB}" destId="{4E3668D3-1CA0-44EB-8F75-688DF10D95D3}" srcOrd="0" destOrd="0" presId="urn:microsoft.com/office/officeart/2018/5/layout/IconLeafLabelList"/>
    <dgm:cxn modelId="{3776DC13-64A8-4A2A-8A9B-52567E5079B3}" srcId="{EB3D584D-8BF1-438D-AD9F-D5A6087FFDA7}" destId="{6AA9DE42-6E4F-45D6-8680-298AB5C54D67}" srcOrd="0" destOrd="0" parTransId="{770AA287-F847-4F01-A815-7DEBEA5ABC8B}" sibTransId="{44882A40-A2CF-4E54-966D-6DDC2E9D7AC0}"/>
    <dgm:cxn modelId="{A5DB802E-4E6E-4B0C-8444-09913B5E3AE5}" type="presOf" srcId="{526B7D12-A0D1-4D3B-957A-5002A582A3CB}" destId="{DA6599EE-269F-4C00-B5AD-0FA6FAFAAA83}" srcOrd="0" destOrd="0" presId="urn:microsoft.com/office/officeart/2018/5/layout/IconLeafLabelList"/>
    <dgm:cxn modelId="{2CE7335E-C248-43D8-8139-B79C09511638}" type="presOf" srcId="{27F51F9F-3CFC-4A06-A99B-D2A7FE0EB12A}" destId="{BA0E164E-5831-4FC1-9BEC-BCB0EB5B2D40}" srcOrd="0" destOrd="0" presId="urn:microsoft.com/office/officeart/2018/5/layout/IconLeafLabelList"/>
    <dgm:cxn modelId="{66675463-1A74-4B37-A89C-D4CA5BDA492B}" srcId="{EB3D584D-8BF1-438D-AD9F-D5A6087FFDA7}" destId="{1C705262-820B-445E-B20E-E275CA233835}" srcOrd="3" destOrd="0" parTransId="{085E72F7-D03B-4DF6-B672-84B8BA3718AD}" sibTransId="{415290E4-CF24-4558-A37C-5414E8165062}"/>
    <dgm:cxn modelId="{B6F38165-BDF8-42E0-B667-9D3492562EA8}" type="presOf" srcId="{AD4A10EA-E170-41C2-B0C2-830F93C66CD5}" destId="{23625A8C-4BA7-4A50-B8D3-0ABC880592B8}" srcOrd="0" destOrd="0" presId="urn:microsoft.com/office/officeart/2018/5/layout/IconLeafLabelList"/>
    <dgm:cxn modelId="{7AC67B6D-4B13-4DEC-9113-322F79D4F159}" srcId="{EB3D584D-8BF1-438D-AD9F-D5A6087FFDA7}" destId="{27F51F9F-3CFC-4A06-A99B-D2A7FE0EB12A}" srcOrd="4" destOrd="0" parTransId="{89D705FD-8766-4955-9702-CE9D10614846}" sibTransId="{18B29952-BA7B-46A9-9D76-396BB8E59429}"/>
    <dgm:cxn modelId="{CF553E6F-42BB-4203-9EBD-EF1DDF878B0B}" srcId="{EB3D584D-8BF1-438D-AD9F-D5A6087FFDA7}" destId="{526B7D12-A0D1-4D3B-957A-5002A582A3CB}" srcOrd="1" destOrd="0" parTransId="{5F498C65-C154-46C5-A03A-07FA5EFB6306}" sibTransId="{3BAB0711-2A98-4EC2-B040-CD2EA256A8E8}"/>
    <dgm:cxn modelId="{EA3A078F-AA5C-4017-9B05-D47F07FC60EE}" type="presOf" srcId="{03D286BB-3E51-4C75-A4E4-08E79E48632F}" destId="{97A360EA-5A63-401F-A8DA-AC3A389ECE63}" srcOrd="0" destOrd="0" presId="urn:microsoft.com/office/officeart/2018/5/layout/IconLeafLabelList"/>
    <dgm:cxn modelId="{86E067A5-B91D-460E-A601-4F4E63B72266}" type="presOf" srcId="{EB3D584D-8BF1-438D-AD9F-D5A6087FFDA7}" destId="{C3877E18-86AC-42B9-B2F3-B2AC0E7428BB}" srcOrd="0" destOrd="0" presId="urn:microsoft.com/office/officeart/2018/5/layout/IconLeafLabelList"/>
    <dgm:cxn modelId="{EF1A0CB3-A904-4198-8D92-B693E4FB77AF}" srcId="{EB3D584D-8BF1-438D-AD9F-D5A6087FFDA7}" destId="{03D286BB-3E51-4C75-A4E4-08E79E48632F}" srcOrd="2" destOrd="0" parTransId="{C0BCC26C-7D7E-4FBA-BC10-1FCDA4271695}" sibTransId="{BDDB2ED0-2A33-45AB-8DEC-F48DED873133}"/>
    <dgm:cxn modelId="{EFE57EB9-6A4A-40E9-926E-4AEA12DF2577}" type="presOf" srcId="{1C705262-820B-445E-B20E-E275CA233835}" destId="{21CDF48B-A4E5-4FA4-91ED-ADE24B656372}" srcOrd="0" destOrd="0" presId="urn:microsoft.com/office/officeart/2018/5/layout/IconLeafLabelList"/>
    <dgm:cxn modelId="{68B265BF-97D8-4C71-807C-872BC5BE7FB1}" srcId="{EB3D584D-8BF1-438D-AD9F-D5A6087FFDA7}" destId="{98324C74-EF88-46B5-BC69-BE93E718A7AB}" srcOrd="6" destOrd="0" parTransId="{0E8A465B-193E-48F5-A890-7CDCB58D5174}" sibTransId="{F03F6E13-5232-45EC-A795-D2B687884281}"/>
    <dgm:cxn modelId="{51E0E5E9-9953-4E76-82D1-810DBE4482B4}" type="presOf" srcId="{6AA9DE42-6E4F-45D6-8680-298AB5C54D67}" destId="{0F69A852-59A1-4FF7-BE92-3748F95952D7}" srcOrd="0" destOrd="0" presId="urn:microsoft.com/office/officeart/2018/5/layout/IconLeafLabelList"/>
    <dgm:cxn modelId="{1555FDFA-C585-4EB5-AF24-801111E92533}" srcId="{EB3D584D-8BF1-438D-AD9F-D5A6087FFDA7}" destId="{AD4A10EA-E170-41C2-B0C2-830F93C66CD5}" srcOrd="5" destOrd="0" parTransId="{C6E40BD8-F7E5-400C-82B9-138925922261}" sibTransId="{8A56A433-E2E7-4C87-A62B-13A594589AA2}"/>
    <dgm:cxn modelId="{3B0B827E-E36A-4211-B5F6-F2F0D98D37A3}" type="presParOf" srcId="{C3877E18-86AC-42B9-B2F3-B2AC0E7428BB}" destId="{30A00BE5-8E9B-4424-9E81-2AABA0AE8987}" srcOrd="0" destOrd="0" presId="urn:microsoft.com/office/officeart/2018/5/layout/IconLeafLabelList"/>
    <dgm:cxn modelId="{4F7ADDF0-C462-4103-A42C-BCAF38F20228}" type="presParOf" srcId="{30A00BE5-8E9B-4424-9E81-2AABA0AE8987}" destId="{529E19EE-FF76-4FB2-9612-E9A48E61D828}" srcOrd="0" destOrd="0" presId="urn:microsoft.com/office/officeart/2018/5/layout/IconLeafLabelList"/>
    <dgm:cxn modelId="{F0B537D4-23F4-453F-88CC-E376694AA8A0}" type="presParOf" srcId="{30A00BE5-8E9B-4424-9E81-2AABA0AE8987}" destId="{620065AC-9414-4640-A35C-004B5F9BCCDD}" srcOrd="1" destOrd="0" presId="urn:microsoft.com/office/officeart/2018/5/layout/IconLeafLabelList"/>
    <dgm:cxn modelId="{CE685394-5A05-4F31-A8C7-094131EFFEE1}" type="presParOf" srcId="{30A00BE5-8E9B-4424-9E81-2AABA0AE8987}" destId="{7C72EECD-A6E0-47FE-85C6-F05B3A357FC8}" srcOrd="2" destOrd="0" presId="urn:microsoft.com/office/officeart/2018/5/layout/IconLeafLabelList"/>
    <dgm:cxn modelId="{3887B10D-97CC-4FAA-8E08-E106EDAE3AE3}" type="presParOf" srcId="{30A00BE5-8E9B-4424-9E81-2AABA0AE8987}" destId="{0F69A852-59A1-4FF7-BE92-3748F95952D7}" srcOrd="3" destOrd="0" presId="urn:microsoft.com/office/officeart/2018/5/layout/IconLeafLabelList"/>
    <dgm:cxn modelId="{5CF28FFB-D46A-4092-802A-4E740CBAEDED}" type="presParOf" srcId="{C3877E18-86AC-42B9-B2F3-B2AC0E7428BB}" destId="{6674B021-E8A5-435A-B247-DEAA12E080AD}" srcOrd="1" destOrd="0" presId="urn:microsoft.com/office/officeart/2018/5/layout/IconLeafLabelList"/>
    <dgm:cxn modelId="{C9441E4E-051A-4252-B174-E21C9CF325FE}" type="presParOf" srcId="{C3877E18-86AC-42B9-B2F3-B2AC0E7428BB}" destId="{A17A0751-7575-446C-96DE-B68901F1F757}" srcOrd="2" destOrd="0" presId="urn:microsoft.com/office/officeart/2018/5/layout/IconLeafLabelList"/>
    <dgm:cxn modelId="{71732E0C-81AC-43B0-B405-AF54BD26A2DC}" type="presParOf" srcId="{A17A0751-7575-446C-96DE-B68901F1F757}" destId="{2253787A-89A3-44FA-A98B-4E84B2133440}" srcOrd="0" destOrd="0" presId="urn:microsoft.com/office/officeart/2018/5/layout/IconLeafLabelList"/>
    <dgm:cxn modelId="{C6F255ED-44AC-4C6F-9D58-C28E49E47F1A}" type="presParOf" srcId="{A17A0751-7575-446C-96DE-B68901F1F757}" destId="{214A2C49-0C51-447C-99DF-EA5386CB4A5B}" srcOrd="1" destOrd="0" presId="urn:microsoft.com/office/officeart/2018/5/layout/IconLeafLabelList"/>
    <dgm:cxn modelId="{88997EF4-F261-45AA-A558-699247CDA012}" type="presParOf" srcId="{A17A0751-7575-446C-96DE-B68901F1F757}" destId="{1CFCB01F-C870-4759-B133-D7367BEFE8F6}" srcOrd="2" destOrd="0" presId="urn:microsoft.com/office/officeart/2018/5/layout/IconLeafLabelList"/>
    <dgm:cxn modelId="{CB07CB6A-1BD7-4A12-89A6-7CA13F96E632}" type="presParOf" srcId="{A17A0751-7575-446C-96DE-B68901F1F757}" destId="{DA6599EE-269F-4C00-B5AD-0FA6FAFAAA83}" srcOrd="3" destOrd="0" presId="urn:microsoft.com/office/officeart/2018/5/layout/IconLeafLabelList"/>
    <dgm:cxn modelId="{633C9B22-3092-48FC-86EF-648EB6B24E48}" type="presParOf" srcId="{C3877E18-86AC-42B9-B2F3-B2AC0E7428BB}" destId="{82624424-F3D1-427D-A99E-7C046B857241}" srcOrd="3" destOrd="0" presId="urn:microsoft.com/office/officeart/2018/5/layout/IconLeafLabelList"/>
    <dgm:cxn modelId="{27D48332-9633-49BC-A1A9-F0F23114B609}" type="presParOf" srcId="{C3877E18-86AC-42B9-B2F3-B2AC0E7428BB}" destId="{DB76EEB2-65FE-4BA4-AAB5-156177CDD612}" srcOrd="4" destOrd="0" presId="urn:microsoft.com/office/officeart/2018/5/layout/IconLeafLabelList"/>
    <dgm:cxn modelId="{5E7E33F3-ED40-4A48-8DDB-045BE6A77009}" type="presParOf" srcId="{DB76EEB2-65FE-4BA4-AAB5-156177CDD612}" destId="{A4407F70-9721-488D-BA66-7EF380F26DC1}" srcOrd="0" destOrd="0" presId="urn:microsoft.com/office/officeart/2018/5/layout/IconLeafLabelList"/>
    <dgm:cxn modelId="{53B2B3A8-97C9-40AF-BC78-B6B5B2BF5199}" type="presParOf" srcId="{DB76EEB2-65FE-4BA4-AAB5-156177CDD612}" destId="{0FBA1746-1FA1-470D-A133-8D1E9BEF0241}" srcOrd="1" destOrd="0" presId="urn:microsoft.com/office/officeart/2018/5/layout/IconLeafLabelList"/>
    <dgm:cxn modelId="{7996C271-9E74-480B-A3AD-41A8491CCBE5}" type="presParOf" srcId="{DB76EEB2-65FE-4BA4-AAB5-156177CDD612}" destId="{D915AC0D-21D2-42BE-B4FC-1A3E43DDD357}" srcOrd="2" destOrd="0" presId="urn:microsoft.com/office/officeart/2018/5/layout/IconLeafLabelList"/>
    <dgm:cxn modelId="{15AA7631-0E14-421C-80B9-DF8B87A92AA0}" type="presParOf" srcId="{DB76EEB2-65FE-4BA4-AAB5-156177CDD612}" destId="{97A360EA-5A63-401F-A8DA-AC3A389ECE63}" srcOrd="3" destOrd="0" presId="urn:microsoft.com/office/officeart/2018/5/layout/IconLeafLabelList"/>
    <dgm:cxn modelId="{7C2DC055-627E-4437-A94F-D14492B2C859}" type="presParOf" srcId="{C3877E18-86AC-42B9-B2F3-B2AC0E7428BB}" destId="{AB03AD24-BE7D-4F39-8900-A16E96098B91}" srcOrd="5" destOrd="0" presId="urn:microsoft.com/office/officeart/2018/5/layout/IconLeafLabelList"/>
    <dgm:cxn modelId="{1EDB147F-95A7-4192-B42C-EEA912E38FEC}" type="presParOf" srcId="{C3877E18-86AC-42B9-B2F3-B2AC0E7428BB}" destId="{B178F9EC-708E-4878-AEDF-492D5BE04F26}" srcOrd="6" destOrd="0" presId="urn:microsoft.com/office/officeart/2018/5/layout/IconLeafLabelList"/>
    <dgm:cxn modelId="{C7EA5C86-DB95-4588-908B-231E5090E1CE}" type="presParOf" srcId="{B178F9EC-708E-4878-AEDF-492D5BE04F26}" destId="{10352B65-CEA0-436D-8CF2-F1F898CB2BDF}" srcOrd="0" destOrd="0" presId="urn:microsoft.com/office/officeart/2018/5/layout/IconLeafLabelList"/>
    <dgm:cxn modelId="{8C617E72-B077-4085-A8A3-8B369F05EC2F}" type="presParOf" srcId="{B178F9EC-708E-4878-AEDF-492D5BE04F26}" destId="{05D0274A-C5E5-4510-81AD-7699612BA379}" srcOrd="1" destOrd="0" presId="urn:microsoft.com/office/officeart/2018/5/layout/IconLeafLabelList"/>
    <dgm:cxn modelId="{FE118637-5A0B-4073-B267-AADDBD89E44C}" type="presParOf" srcId="{B178F9EC-708E-4878-AEDF-492D5BE04F26}" destId="{BA4448D4-02F3-4FC9-BCDC-61DD4EE353EE}" srcOrd="2" destOrd="0" presId="urn:microsoft.com/office/officeart/2018/5/layout/IconLeafLabelList"/>
    <dgm:cxn modelId="{5643B252-3135-413C-BD1B-667722822C6F}" type="presParOf" srcId="{B178F9EC-708E-4878-AEDF-492D5BE04F26}" destId="{21CDF48B-A4E5-4FA4-91ED-ADE24B656372}" srcOrd="3" destOrd="0" presId="urn:microsoft.com/office/officeart/2018/5/layout/IconLeafLabelList"/>
    <dgm:cxn modelId="{F3129344-E840-43FA-B107-F91836F4FC14}" type="presParOf" srcId="{C3877E18-86AC-42B9-B2F3-B2AC0E7428BB}" destId="{04D19CA9-ADAF-4694-8E6F-E8AF6D1D1BC6}" srcOrd="7" destOrd="0" presId="urn:microsoft.com/office/officeart/2018/5/layout/IconLeafLabelList"/>
    <dgm:cxn modelId="{B311985C-B9B3-45A4-BE21-85554A05918D}" type="presParOf" srcId="{C3877E18-86AC-42B9-B2F3-B2AC0E7428BB}" destId="{AC2E8BC9-E673-4A62-A984-7BEA63EC97FF}" srcOrd="8" destOrd="0" presId="urn:microsoft.com/office/officeart/2018/5/layout/IconLeafLabelList"/>
    <dgm:cxn modelId="{95A8E5B2-8DEA-483C-991B-398EDD1AA072}" type="presParOf" srcId="{AC2E8BC9-E673-4A62-A984-7BEA63EC97FF}" destId="{48DBCEBC-26AF-433D-BFB7-7EF55842AF40}" srcOrd="0" destOrd="0" presId="urn:microsoft.com/office/officeart/2018/5/layout/IconLeafLabelList"/>
    <dgm:cxn modelId="{792121A4-9F6D-427C-B052-DD8C76866FAA}" type="presParOf" srcId="{AC2E8BC9-E673-4A62-A984-7BEA63EC97FF}" destId="{9850732E-3F7C-4281-BC62-DAFBEB5FFD18}" srcOrd="1" destOrd="0" presId="urn:microsoft.com/office/officeart/2018/5/layout/IconLeafLabelList"/>
    <dgm:cxn modelId="{84CAAE0E-5C65-4224-9DD5-711FA435721D}" type="presParOf" srcId="{AC2E8BC9-E673-4A62-A984-7BEA63EC97FF}" destId="{9BD40590-C6D9-4F53-992A-C624905B0345}" srcOrd="2" destOrd="0" presId="urn:microsoft.com/office/officeart/2018/5/layout/IconLeafLabelList"/>
    <dgm:cxn modelId="{2AFA89C1-89F2-4A88-9A5A-B27F07CE76D6}" type="presParOf" srcId="{AC2E8BC9-E673-4A62-A984-7BEA63EC97FF}" destId="{BA0E164E-5831-4FC1-9BEC-BCB0EB5B2D40}" srcOrd="3" destOrd="0" presId="urn:microsoft.com/office/officeart/2018/5/layout/IconLeafLabelList"/>
    <dgm:cxn modelId="{4DD03A04-CE2C-4238-B364-D8D199DB356F}" type="presParOf" srcId="{C3877E18-86AC-42B9-B2F3-B2AC0E7428BB}" destId="{1D8C7EF0-3417-4034-BA7C-E3F207E96B7D}" srcOrd="9" destOrd="0" presId="urn:microsoft.com/office/officeart/2018/5/layout/IconLeafLabelList"/>
    <dgm:cxn modelId="{27AB16C2-CB1B-46AD-B9C4-F9BDBD101020}" type="presParOf" srcId="{C3877E18-86AC-42B9-B2F3-B2AC0E7428BB}" destId="{364783DD-331E-48A7-BC9D-5F8244C6A343}" srcOrd="10" destOrd="0" presId="urn:microsoft.com/office/officeart/2018/5/layout/IconLeafLabelList"/>
    <dgm:cxn modelId="{D3CFAA3F-7FBF-4DC6-A24B-7FDF636AE8DA}" type="presParOf" srcId="{364783DD-331E-48A7-BC9D-5F8244C6A343}" destId="{2B7E3571-CCA3-4AB3-8103-D176858E2732}" srcOrd="0" destOrd="0" presId="urn:microsoft.com/office/officeart/2018/5/layout/IconLeafLabelList"/>
    <dgm:cxn modelId="{952555FC-6E28-4E02-929F-29B77F4A64E5}" type="presParOf" srcId="{364783DD-331E-48A7-BC9D-5F8244C6A343}" destId="{1E4C0882-63C6-4B6C-9977-36615636BB5B}" srcOrd="1" destOrd="0" presId="urn:microsoft.com/office/officeart/2018/5/layout/IconLeafLabelList"/>
    <dgm:cxn modelId="{2EBBAD04-CF78-44D3-9617-1B2B4DBB655D}" type="presParOf" srcId="{364783DD-331E-48A7-BC9D-5F8244C6A343}" destId="{00310A9B-51D4-4F7A-99B5-124FDB876A5C}" srcOrd="2" destOrd="0" presId="urn:microsoft.com/office/officeart/2018/5/layout/IconLeafLabelList"/>
    <dgm:cxn modelId="{2E32296C-EBC0-4BBF-B11C-8D16FEF1F714}" type="presParOf" srcId="{364783DD-331E-48A7-BC9D-5F8244C6A343}" destId="{23625A8C-4BA7-4A50-B8D3-0ABC880592B8}" srcOrd="3" destOrd="0" presId="urn:microsoft.com/office/officeart/2018/5/layout/IconLeafLabelList"/>
    <dgm:cxn modelId="{6C550A59-113C-438B-941A-8171984C97D8}" type="presParOf" srcId="{C3877E18-86AC-42B9-B2F3-B2AC0E7428BB}" destId="{F247D459-5140-488D-9424-895D92CC08D5}" srcOrd="11" destOrd="0" presId="urn:microsoft.com/office/officeart/2018/5/layout/IconLeafLabelList"/>
    <dgm:cxn modelId="{09060234-8246-46E0-A502-79F2A1AF435D}" type="presParOf" srcId="{C3877E18-86AC-42B9-B2F3-B2AC0E7428BB}" destId="{F209119E-464E-4110-BD50-5BA7408BB0B4}" srcOrd="12" destOrd="0" presId="urn:microsoft.com/office/officeart/2018/5/layout/IconLeafLabelList"/>
    <dgm:cxn modelId="{B0C603FE-37D2-4343-84C7-A9159548B82E}" type="presParOf" srcId="{F209119E-464E-4110-BD50-5BA7408BB0B4}" destId="{F3C2A595-D417-4086-8A28-2848B2ADE518}" srcOrd="0" destOrd="0" presId="urn:microsoft.com/office/officeart/2018/5/layout/IconLeafLabelList"/>
    <dgm:cxn modelId="{6128B5E1-C7FE-4B5B-B978-11D4FC7CB3E4}" type="presParOf" srcId="{F209119E-464E-4110-BD50-5BA7408BB0B4}" destId="{25072383-38F9-4FB4-801E-C0487A5296F9}" srcOrd="1" destOrd="0" presId="urn:microsoft.com/office/officeart/2018/5/layout/IconLeafLabelList"/>
    <dgm:cxn modelId="{938371CF-7C26-4E8F-86B6-65050CBF80A1}" type="presParOf" srcId="{F209119E-464E-4110-BD50-5BA7408BB0B4}" destId="{7AC57FA1-3E01-4B1C-A396-06244BC6B0C7}" srcOrd="2" destOrd="0" presId="urn:microsoft.com/office/officeart/2018/5/layout/IconLeafLabelList"/>
    <dgm:cxn modelId="{9A3D5C2B-64DD-4A77-8805-0CB13EA8197F}" type="presParOf" srcId="{F209119E-464E-4110-BD50-5BA7408BB0B4}" destId="{4E3668D3-1CA0-44EB-8F75-688DF10D9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32AE29-D3A9-4006-A994-8E40CD8CDA0A}">
      <dsp:nvSpPr>
        <dsp:cNvPr id="0" name=""/>
        <dsp:cNvSpPr/>
      </dsp:nvSpPr>
      <dsp:spPr>
        <a:xfrm>
          <a:off x="0" y="1808"/>
          <a:ext cx="10515600" cy="916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E69C8-B489-4DB1-AAB2-F6DEA243F331}">
      <dsp:nvSpPr>
        <dsp:cNvPr id="0" name=""/>
        <dsp:cNvSpPr/>
      </dsp:nvSpPr>
      <dsp:spPr>
        <a:xfrm>
          <a:off x="277275" y="208046"/>
          <a:ext cx="504136" cy="5041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D82D9-7B20-4C6D-B92A-935DFFA99E6A}">
      <dsp:nvSpPr>
        <dsp:cNvPr id="0" name=""/>
        <dsp:cNvSpPr/>
      </dsp:nvSpPr>
      <dsp:spPr>
        <a:xfrm>
          <a:off x="1058686" y="180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Purpose: </a:t>
          </a:r>
          <a:r>
            <a:rPr lang="en-US" sz="1900" kern="1200">
              <a:latin typeface="Tenorite"/>
            </a:rPr>
            <a:t>Streamline and</a:t>
          </a:r>
          <a:r>
            <a:rPr lang="en-US" sz="1900" kern="1200"/>
            <a:t> enhance transportation services within the college</a:t>
          </a:r>
        </a:p>
      </dsp:txBody>
      <dsp:txXfrm>
        <a:off x="1058686" y="1808"/>
        <a:ext cx="9456913" cy="916611"/>
      </dsp:txXfrm>
    </dsp:sp>
    <dsp:sp modelId="{A88F8E05-61A8-4197-9B69-4EB2E46D5BA5}">
      <dsp:nvSpPr>
        <dsp:cNvPr id="0" name=""/>
        <dsp:cNvSpPr/>
      </dsp:nvSpPr>
      <dsp:spPr>
        <a:xfrm>
          <a:off x="0" y="1147573"/>
          <a:ext cx="10515600" cy="916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7E989A-D895-4E3A-999A-24AB0ED75756}">
      <dsp:nvSpPr>
        <dsp:cNvPr id="0" name=""/>
        <dsp:cNvSpPr/>
      </dsp:nvSpPr>
      <dsp:spPr>
        <a:xfrm>
          <a:off x="277275" y="1353811"/>
          <a:ext cx="504136" cy="5041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F7B85E-EB2C-4ABC-8607-C84F5A232A7D}">
      <dsp:nvSpPr>
        <dsp:cNvPr id="0" name=""/>
        <dsp:cNvSpPr/>
      </dsp:nvSpPr>
      <dsp:spPr>
        <a:xfrm>
          <a:off x="1058686" y="1147573"/>
          <a:ext cx="4732020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Importance: Benefits of an efficient transport management system for colleges</a:t>
          </a:r>
        </a:p>
      </dsp:txBody>
      <dsp:txXfrm>
        <a:off x="1058686" y="1147573"/>
        <a:ext cx="4732020" cy="916611"/>
      </dsp:txXfrm>
    </dsp:sp>
    <dsp:sp modelId="{41E894DD-ECD6-492D-BB81-CC8A06B5FFB6}">
      <dsp:nvSpPr>
        <dsp:cNvPr id="0" name=""/>
        <dsp:cNvSpPr/>
      </dsp:nvSpPr>
      <dsp:spPr>
        <a:xfrm>
          <a:off x="5790706" y="1147573"/>
          <a:ext cx="472489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Tenorite"/>
            </a:rPr>
            <a:t>(</a:t>
          </a:r>
          <a:r>
            <a:rPr lang="en-US" sz="1200" kern="1200" err="1">
              <a:latin typeface="Tenorite"/>
            </a:rPr>
            <a:t>i</a:t>
          </a:r>
          <a:r>
            <a:rPr lang="en-US" sz="1200" kern="1200">
              <a:latin typeface="Tenorite"/>
            </a:rPr>
            <a:t>) Improved</a:t>
          </a:r>
          <a:r>
            <a:rPr lang="en-US" sz="1200" kern="1200"/>
            <a:t> student convenience and safety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Tenorite"/>
            </a:rPr>
            <a:t>(ii) Optimized</a:t>
          </a:r>
          <a:r>
            <a:rPr lang="en-US" sz="1200" kern="1200"/>
            <a:t> bus routes for better efficiency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Tenorite"/>
            </a:rPr>
            <a:t>(iii)Effective communication</a:t>
          </a:r>
          <a:r>
            <a:rPr lang="en-US" sz="1200" kern="1200"/>
            <a:t> through the notice board feature</a:t>
          </a:r>
        </a:p>
      </dsp:txBody>
      <dsp:txXfrm>
        <a:off x="5790706" y="1147573"/>
        <a:ext cx="4724893" cy="916611"/>
      </dsp:txXfrm>
    </dsp:sp>
    <dsp:sp modelId="{4E99244C-B35D-481B-B95F-93814899DD41}">
      <dsp:nvSpPr>
        <dsp:cNvPr id="0" name=""/>
        <dsp:cNvSpPr/>
      </dsp:nvSpPr>
      <dsp:spPr>
        <a:xfrm>
          <a:off x="0" y="2293338"/>
          <a:ext cx="10515600" cy="916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CB08C4-D564-4BFA-8909-766E25902520}">
      <dsp:nvSpPr>
        <dsp:cNvPr id="0" name=""/>
        <dsp:cNvSpPr/>
      </dsp:nvSpPr>
      <dsp:spPr>
        <a:xfrm>
          <a:off x="277275" y="2499576"/>
          <a:ext cx="504136" cy="5041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EC6718-51A3-4C42-976A-9D84CFDEB6A7}">
      <dsp:nvSpPr>
        <dsp:cNvPr id="0" name=""/>
        <dsp:cNvSpPr/>
      </dsp:nvSpPr>
      <dsp:spPr>
        <a:xfrm>
          <a:off x="1058686" y="229333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Engaging question/statistic: "Did you know that implementing a robust transport management system can reduce transportation costs by up to 20%?"</a:t>
          </a:r>
        </a:p>
      </dsp:txBody>
      <dsp:txXfrm>
        <a:off x="1058686" y="2293338"/>
        <a:ext cx="9456913" cy="916611"/>
      </dsp:txXfrm>
    </dsp:sp>
    <dsp:sp modelId="{17308216-5AE4-4A80-A189-EE0143A7FDBA}">
      <dsp:nvSpPr>
        <dsp:cNvPr id="0" name=""/>
        <dsp:cNvSpPr/>
      </dsp:nvSpPr>
      <dsp:spPr>
        <a:xfrm>
          <a:off x="0" y="3439103"/>
          <a:ext cx="10515600" cy="916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839ABB-3209-454B-BDC0-ECF7C3F91E35}">
      <dsp:nvSpPr>
        <dsp:cNvPr id="0" name=""/>
        <dsp:cNvSpPr/>
      </dsp:nvSpPr>
      <dsp:spPr>
        <a:xfrm>
          <a:off x="277275" y="3645341"/>
          <a:ext cx="504136" cy="5041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B9C4B6-C118-4E7C-9F56-06B34F760A9C}">
      <dsp:nvSpPr>
        <dsp:cNvPr id="0" name=""/>
        <dsp:cNvSpPr/>
      </dsp:nvSpPr>
      <dsp:spPr>
        <a:xfrm>
          <a:off x="1058686" y="343910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Transition: "In the following slides, we will explore the key features and benefits of the College Transport Management System."</a:t>
          </a:r>
        </a:p>
      </dsp:txBody>
      <dsp:txXfrm>
        <a:off x="1058686" y="3439103"/>
        <a:ext cx="9456913" cy="9166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490BF-7897-46B2-8DFB-FF2161F9BE48}">
      <dsp:nvSpPr>
        <dsp:cNvPr id="0" name=""/>
        <dsp:cNvSpPr/>
      </dsp:nvSpPr>
      <dsp:spPr>
        <a:xfrm>
          <a:off x="9829" y="870267"/>
          <a:ext cx="1659411" cy="4978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1130" tIns="131130" rIns="131130" bIns="13113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enorite"/>
            </a:rPr>
            <a:t>1</a:t>
          </a:r>
          <a:endParaRPr lang="en-US" sz="1700" kern="1200"/>
        </a:p>
      </dsp:txBody>
      <dsp:txXfrm>
        <a:off x="9829" y="870267"/>
        <a:ext cx="1659411" cy="497823"/>
      </dsp:txXfrm>
    </dsp:sp>
    <dsp:sp modelId="{0331D12E-EB45-4899-84CF-8741E9BC64F6}">
      <dsp:nvSpPr>
        <dsp:cNvPr id="0" name=""/>
        <dsp:cNvSpPr/>
      </dsp:nvSpPr>
      <dsp:spPr>
        <a:xfrm>
          <a:off x="9829" y="1368091"/>
          <a:ext cx="1659411" cy="211297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913" tIns="163913" rIns="163913" bIns="163913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Streamline transportation operations for efficient bus routes and reduced delays.</a:t>
          </a:r>
        </a:p>
      </dsp:txBody>
      <dsp:txXfrm>
        <a:off x="9829" y="1368091"/>
        <a:ext cx="1659411" cy="2112979"/>
      </dsp:txXfrm>
    </dsp:sp>
    <dsp:sp modelId="{8F17D7B3-95F2-4472-8786-F94BB80802D1}">
      <dsp:nvSpPr>
        <dsp:cNvPr id="0" name=""/>
        <dsp:cNvSpPr/>
      </dsp:nvSpPr>
      <dsp:spPr>
        <a:xfrm>
          <a:off x="1777135" y="870267"/>
          <a:ext cx="1659411" cy="4978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1130" tIns="131130" rIns="131130" bIns="13113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enorite"/>
            </a:rPr>
            <a:t>2</a:t>
          </a:r>
          <a:endParaRPr lang="en-US" sz="1700" kern="1200"/>
        </a:p>
      </dsp:txBody>
      <dsp:txXfrm>
        <a:off x="1777135" y="870267"/>
        <a:ext cx="1659411" cy="497823"/>
      </dsp:txXfrm>
    </dsp:sp>
    <dsp:sp modelId="{45417E72-D830-4B90-A9B0-5796F5DD48B0}">
      <dsp:nvSpPr>
        <dsp:cNvPr id="0" name=""/>
        <dsp:cNvSpPr/>
      </dsp:nvSpPr>
      <dsp:spPr>
        <a:xfrm>
          <a:off x="1777135" y="1368091"/>
          <a:ext cx="1659411" cy="211297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913" tIns="163913" rIns="163913" bIns="163913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Enhance student safety through live bus tracking</a:t>
          </a:r>
          <a:r>
            <a:rPr lang="en-US" sz="1300" kern="1200">
              <a:latin typeface="Tenorite"/>
            </a:rPr>
            <a:t>.</a:t>
          </a:r>
          <a:endParaRPr lang="en-US" sz="1300" kern="1200"/>
        </a:p>
      </dsp:txBody>
      <dsp:txXfrm>
        <a:off x="1777135" y="1368091"/>
        <a:ext cx="1659411" cy="2112979"/>
      </dsp:txXfrm>
    </dsp:sp>
    <dsp:sp modelId="{6A5EC6F8-78DB-4B5D-B862-FE3193818232}">
      <dsp:nvSpPr>
        <dsp:cNvPr id="0" name=""/>
        <dsp:cNvSpPr/>
      </dsp:nvSpPr>
      <dsp:spPr>
        <a:xfrm>
          <a:off x="3544441" y="870267"/>
          <a:ext cx="1659411" cy="4978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1130" tIns="131130" rIns="131130" bIns="13113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enorite"/>
            </a:rPr>
            <a:t>3</a:t>
          </a:r>
          <a:endParaRPr lang="en-US" sz="1700" kern="1200"/>
        </a:p>
      </dsp:txBody>
      <dsp:txXfrm>
        <a:off x="3544441" y="870267"/>
        <a:ext cx="1659411" cy="497823"/>
      </dsp:txXfrm>
    </dsp:sp>
    <dsp:sp modelId="{84D2FF05-95A5-4488-AF6C-A0E77F2B33F3}">
      <dsp:nvSpPr>
        <dsp:cNvPr id="0" name=""/>
        <dsp:cNvSpPr/>
      </dsp:nvSpPr>
      <dsp:spPr>
        <a:xfrm>
          <a:off x="3544441" y="1368091"/>
          <a:ext cx="1659411" cy="211297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913" tIns="163913" rIns="163913" bIns="163913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Improve communication &amp; information sharing among administrators, drivers, and students.</a:t>
          </a:r>
        </a:p>
      </dsp:txBody>
      <dsp:txXfrm>
        <a:off x="3544441" y="1368091"/>
        <a:ext cx="1659411" cy="2112979"/>
      </dsp:txXfrm>
    </dsp:sp>
    <dsp:sp modelId="{C1340E17-0AB9-4B6C-B804-2BFEAB76E635}">
      <dsp:nvSpPr>
        <dsp:cNvPr id="0" name=""/>
        <dsp:cNvSpPr/>
      </dsp:nvSpPr>
      <dsp:spPr>
        <a:xfrm>
          <a:off x="5311747" y="870267"/>
          <a:ext cx="1659411" cy="4978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1130" tIns="131130" rIns="131130" bIns="13113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enorite"/>
            </a:rPr>
            <a:t>4</a:t>
          </a:r>
          <a:endParaRPr lang="en-US" sz="1700" kern="1200"/>
        </a:p>
      </dsp:txBody>
      <dsp:txXfrm>
        <a:off x="5311747" y="870267"/>
        <a:ext cx="1659411" cy="497823"/>
      </dsp:txXfrm>
    </dsp:sp>
    <dsp:sp modelId="{C6AB93D0-0DA6-4D79-BF7D-98B04DC39DE6}">
      <dsp:nvSpPr>
        <dsp:cNvPr id="0" name=""/>
        <dsp:cNvSpPr/>
      </dsp:nvSpPr>
      <dsp:spPr>
        <a:xfrm>
          <a:off x="5311747" y="1368091"/>
          <a:ext cx="1659411" cy="211297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913" tIns="163913" rIns="163913" bIns="163913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Simplify bus pass issuance process for convenient application and issuance.</a:t>
          </a:r>
        </a:p>
      </dsp:txBody>
      <dsp:txXfrm>
        <a:off x="5311747" y="1368091"/>
        <a:ext cx="1659411" cy="2112979"/>
      </dsp:txXfrm>
    </dsp:sp>
    <dsp:sp modelId="{12698960-4B2F-4519-B9F4-D7A2C8A9D707}">
      <dsp:nvSpPr>
        <dsp:cNvPr id="0" name=""/>
        <dsp:cNvSpPr/>
      </dsp:nvSpPr>
      <dsp:spPr>
        <a:xfrm>
          <a:off x="7079053" y="870267"/>
          <a:ext cx="1659411" cy="4978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1130" tIns="131130" rIns="131130" bIns="13113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enorite"/>
            </a:rPr>
            <a:t>5</a:t>
          </a:r>
          <a:endParaRPr lang="en-US" sz="1700" kern="1200"/>
        </a:p>
      </dsp:txBody>
      <dsp:txXfrm>
        <a:off x="7079053" y="870267"/>
        <a:ext cx="1659411" cy="497823"/>
      </dsp:txXfrm>
    </dsp:sp>
    <dsp:sp modelId="{C83CC0F0-D44C-4ABF-A3B5-8E46BDF47A29}">
      <dsp:nvSpPr>
        <dsp:cNvPr id="0" name=""/>
        <dsp:cNvSpPr/>
      </dsp:nvSpPr>
      <dsp:spPr>
        <a:xfrm>
          <a:off x="7079053" y="1368091"/>
          <a:ext cx="1659411" cy="211297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913" tIns="163913" rIns="163913" bIns="163913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Enhance user experience with a user-friendly interface and intuitive features.</a:t>
          </a:r>
        </a:p>
      </dsp:txBody>
      <dsp:txXfrm>
        <a:off x="7079053" y="1368091"/>
        <a:ext cx="1659411" cy="2112979"/>
      </dsp:txXfrm>
    </dsp:sp>
    <dsp:sp modelId="{A1B8DB9D-19E1-4E90-A19C-1F8DFFB20FF0}">
      <dsp:nvSpPr>
        <dsp:cNvPr id="0" name=""/>
        <dsp:cNvSpPr/>
      </dsp:nvSpPr>
      <dsp:spPr>
        <a:xfrm>
          <a:off x="8846359" y="870267"/>
          <a:ext cx="1659411" cy="4978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1130" tIns="131130" rIns="131130" bIns="13113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enorite"/>
            </a:rPr>
            <a:t>6</a:t>
          </a:r>
          <a:endParaRPr lang="en-US" sz="1700" kern="1200"/>
        </a:p>
      </dsp:txBody>
      <dsp:txXfrm>
        <a:off x="8846359" y="870267"/>
        <a:ext cx="1659411" cy="497823"/>
      </dsp:txXfrm>
    </dsp:sp>
    <dsp:sp modelId="{CEDA83D8-4DBF-4063-9AB2-A95E16E12D43}">
      <dsp:nvSpPr>
        <dsp:cNvPr id="0" name=""/>
        <dsp:cNvSpPr/>
      </dsp:nvSpPr>
      <dsp:spPr>
        <a:xfrm>
          <a:off x="8846359" y="1368091"/>
          <a:ext cx="1659411" cy="211297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913" tIns="163913" rIns="163913" bIns="163913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Ensure system security and privacy with SSL encryption and access controls.</a:t>
          </a:r>
        </a:p>
      </dsp:txBody>
      <dsp:txXfrm>
        <a:off x="8846359" y="1368091"/>
        <a:ext cx="1659411" cy="21129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ED5BB-7230-495F-98F7-E96E0AD1C68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slide highlights the technologies employed in the college transport management system:</a:t>
          </a:r>
        </a:p>
      </dsp:txBody>
      <dsp:txXfrm>
        <a:off x="0" y="39687"/>
        <a:ext cx="3286125" cy="1971675"/>
      </dsp:txXfrm>
    </dsp:sp>
    <dsp:sp modelId="{902F8C4F-E85B-476E-B970-51C7E6F95CCD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Frontend:</a:t>
          </a:r>
          <a:endParaRPr lang="en-US" sz="1700" kern="1200"/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/>
            <a:t>HTML: </a:t>
          </a:r>
          <a:r>
            <a:rPr lang="en-US" sz="1300" kern="1200"/>
            <a:t>Provides the structure and layout of web pages.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/>
            <a:t>CSS:</a:t>
          </a:r>
          <a:r>
            <a:rPr lang="en-US" sz="1300" kern="1200"/>
            <a:t> Styles and designs the user interface for a visually appealing experience.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/>
            <a:t>JavaScript: </a:t>
          </a:r>
          <a:r>
            <a:rPr lang="en-US" sz="1300" kern="1200"/>
            <a:t>Implements interactivity and dynamic functionality on the client-side.</a:t>
          </a:r>
        </a:p>
      </dsp:txBody>
      <dsp:txXfrm>
        <a:off x="3614737" y="39687"/>
        <a:ext cx="3286125" cy="1971675"/>
      </dsp:txXfrm>
    </dsp:sp>
    <dsp:sp modelId="{C8F3301A-896A-4985-AAC3-769F1D3D7232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Backend:</a:t>
          </a:r>
          <a:endParaRPr lang="en-US" sz="1700" kern="1200"/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/>
            <a:t>ASP.NET MVC framework:</a:t>
          </a:r>
          <a:r>
            <a:rPr lang="en-US" sz="1300" kern="1200"/>
            <a:t> Serves as the web application framework for structured development.</a:t>
          </a:r>
        </a:p>
      </dsp:txBody>
      <dsp:txXfrm>
        <a:off x="7229475" y="39687"/>
        <a:ext cx="3286125" cy="1971675"/>
      </dsp:txXfrm>
    </dsp:sp>
    <dsp:sp modelId="{B2F03C76-D442-4EBE-A313-C28D35969860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Database:</a:t>
          </a:r>
          <a:endParaRPr lang="en-US" sz="1700" kern="1200"/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/>
            <a:t>MS SQL:</a:t>
          </a:r>
          <a:r>
            <a:rPr lang="en-US" sz="1300" kern="1200"/>
            <a:t> Manages data storage and retrieval efficiently.</a:t>
          </a:r>
        </a:p>
      </dsp:txBody>
      <dsp:txXfrm>
        <a:off x="0" y="2339975"/>
        <a:ext cx="3286125" cy="1971675"/>
      </dsp:txXfrm>
    </dsp:sp>
    <dsp:sp modelId="{3A80BA54-1F2C-4B22-BD70-03AEE2DAE8EE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GPS:</a:t>
          </a:r>
          <a:r>
            <a:rPr lang="en-US" sz="1700" kern="1200"/>
            <a:t> Enables live bus tracking for real-time monitoring and accurate information.</a:t>
          </a:r>
        </a:p>
      </dsp:txBody>
      <dsp:txXfrm>
        <a:off x="3614737" y="2339975"/>
        <a:ext cx="3286125" cy="1971675"/>
      </dsp:txXfrm>
    </dsp:sp>
    <dsp:sp modelId="{773DCECD-8BA5-4E66-BAB9-56A31D240566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These technologies work together to create a robust and user-friendly college transport management system.</a:t>
          </a:r>
        </a:p>
      </dsp:txBody>
      <dsp:txXfrm>
        <a:off x="7229475" y="2339975"/>
        <a:ext cx="3286125" cy="19716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D870A6-0204-4809-9B31-F6A3D96D8D97}">
      <dsp:nvSpPr>
        <dsp:cNvPr id="0" name=""/>
        <dsp:cNvSpPr/>
      </dsp:nvSpPr>
      <dsp:spPr>
        <a:xfrm>
          <a:off x="0" y="3581"/>
          <a:ext cx="10506456" cy="76296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C1271-7116-40D3-87E8-B5E01B29CCB6}">
      <dsp:nvSpPr>
        <dsp:cNvPr id="0" name=""/>
        <dsp:cNvSpPr/>
      </dsp:nvSpPr>
      <dsp:spPr>
        <a:xfrm>
          <a:off x="230796" y="175248"/>
          <a:ext cx="419630" cy="4196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BD82D-EA18-41D1-A70C-69FB6F3E67AA}">
      <dsp:nvSpPr>
        <dsp:cNvPr id="0" name=""/>
        <dsp:cNvSpPr/>
      </dsp:nvSpPr>
      <dsp:spPr>
        <a:xfrm>
          <a:off x="881223" y="3581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Student Feedback: Students can provide feedback on their transportation experience, including bus conditions, driver behavior, and overall satisfaction.</a:t>
          </a:r>
        </a:p>
      </dsp:txBody>
      <dsp:txXfrm>
        <a:off x="881223" y="3581"/>
        <a:ext cx="9625232" cy="762963"/>
      </dsp:txXfrm>
    </dsp:sp>
    <dsp:sp modelId="{8814382A-1BDF-42BD-A5BB-B57871FD7890}">
      <dsp:nvSpPr>
        <dsp:cNvPr id="0" name=""/>
        <dsp:cNvSpPr/>
      </dsp:nvSpPr>
      <dsp:spPr>
        <a:xfrm>
          <a:off x="0" y="957286"/>
          <a:ext cx="10506456" cy="7629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2CC16F-E528-4C93-8F6D-BD2B72B7F301}">
      <dsp:nvSpPr>
        <dsp:cNvPr id="0" name=""/>
        <dsp:cNvSpPr/>
      </dsp:nvSpPr>
      <dsp:spPr>
        <a:xfrm>
          <a:off x="230796" y="1128953"/>
          <a:ext cx="419630" cy="4196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A5E0C-B513-4801-9C6C-3395D4EE7F02}">
      <dsp:nvSpPr>
        <dsp:cNvPr id="0" name=""/>
        <dsp:cNvSpPr/>
      </dsp:nvSpPr>
      <dsp:spPr>
        <a:xfrm>
          <a:off x="881223" y="957286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Improvement Insights: Feedback data provides valuable insights to administrators, helping them identify areas for improvement and address concerns promptly.</a:t>
          </a:r>
        </a:p>
      </dsp:txBody>
      <dsp:txXfrm>
        <a:off x="881223" y="957286"/>
        <a:ext cx="9625232" cy="762963"/>
      </dsp:txXfrm>
    </dsp:sp>
    <dsp:sp modelId="{7CDF9D03-BD29-4300-830F-4E63DA009A1B}">
      <dsp:nvSpPr>
        <dsp:cNvPr id="0" name=""/>
        <dsp:cNvSpPr/>
      </dsp:nvSpPr>
      <dsp:spPr>
        <a:xfrm>
          <a:off x="0" y="1910991"/>
          <a:ext cx="10506456" cy="76296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C61DAF-28A4-48F1-AD62-44AD388EAA6C}">
      <dsp:nvSpPr>
        <dsp:cNvPr id="0" name=""/>
        <dsp:cNvSpPr/>
      </dsp:nvSpPr>
      <dsp:spPr>
        <a:xfrm>
          <a:off x="230796" y="2082657"/>
          <a:ext cx="419630" cy="4196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D4D91F-4481-455F-83C8-EA32895C34DB}">
      <dsp:nvSpPr>
        <dsp:cNvPr id="0" name=""/>
        <dsp:cNvSpPr/>
      </dsp:nvSpPr>
      <dsp:spPr>
        <a:xfrm>
          <a:off x="881223" y="1910991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Continuous Quality Enhancement: Regular feedback enables administrators to make data-driven decisions, implement necessary changes, and ensure the continuous improvement of transportation services.</a:t>
          </a:r>
        </a:p>
      </dsp:txBody>
      <dsp:txXfrm>
        <a:off x="881223" y="1910991"/>
        <a:ext cx="9625232" cy="762963"/>
      </dsp:txXfrm>
    </dsp:sp>
    <dsp:sp modelId="{47C814C9-4A43-4802-A418-642D44FACEE9}">
      <dsp:nvSpPr>
        <dsp:cNvPr id="0" name=""/>
        <dsp:cNvSpPr/>
      </dsp:nvSpPr>
      <dsp:spPr>
        <a:xfrm>
          <a:off x="0" y="2864695"/>
          <a:ext cx="10506456" cy="7629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1C363-11FD-4FA4-B810-64985954C660}">
      <dsp:nvSpPr>
        <dsp:cNvPr id="0" name=""/>
        <dsp:cNvSpPr/>
      </dsp:nvSpPr>
      <dsp:spPr>
        <a:xfrm>
          <a:off x="230796" y="3036362"/>
          <a:ext cx="419630" cy="4196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14BE81-ED88-410B-9DED-64BD729D6D6B}">
      <dsp:nvSpPr>
        <dsp:cNvPr id="0" name=""/>
        <dsp:cNvSpPr/>
      </dsp:nvSpPr>
      <dsp:spPr>
        <a:xfrm>
          <a:off x="881223" y="2864695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User-Friendly Interface: The feedback feature provides an intuitive and user-friendly interface, making it easy for students to submit their feedback and suggestions.</a:t>
          </a:r>
        </a:p>
      </dsp:txBody>
      <dsp:txXfrm>
        <a:off x="881223" y="2864695"/>
        <a:ext cx="9625232" cy="762963"/>
      </dsp:txXfrm>
    </dsp:sp>
    <dsp:sp modelId="{224FF3AE-B8CF-421D-BC57-037C4209A34D}">
      <dsp:nvSpPr>
        <dsp:cNvPr id="0" name=""/>
        <dsp:cNvSpPr/>
      </dsp:nvSpPr>
      <dsp:spPr>
        <a:xfrm>
          <a:off x="0" y="3818400"/>
          <a:ext cx="10506456" cy="76296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212A68-447B-4CB0-898C-CAF4096F9C5D}">
      <dsp:nvSpPr>
        <dsp:cNvPr id="0" name=""/>
        <dsp:cNvSpPr/>
      </dsp:nvSpPr>
      <dsp:spPr>
        <a:xfrm>
          <a:off x="230796" y="3990067"/>
          <a:ext cx="419630" cy="41963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D1C8A-5ED2-4F12-B942-ED9EEC436486}">
      <dsp:nvSpPr>
        <dsp:cNvPr id="0" name=""/>
        <dsp:cNvSpPr/>
      </dsp:nvSpPr>
      <dsp:spPr>
        <a:xfrm>
          <a:off x="881223" y="3818400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Communication Channel: The feedback system serves as a communication channel between students and administrators, fostering transparency and engagement.</a:t>
          </a:r>
        </a:p>
      </dsp:txBody>
      <dsp:txXfrm>
        <a:off x="881223" y="3818400"/>
        <a:ext cx="9625232" cy="7629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E9F98C-A415-434A-A56F-EA7DFAB7C1EE}">
      <dsp:nvSpPr>
        <dsp:cNvPr id="0" name=""/>
        <dsp:cNvSpPr/>
      </dsp:nvSpPr>
      <dsp:spPr>
        <a:xfrm>
          <a:off x="472505" y="2282"/>
          <a:ext cx="2724677" cy="163480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Enhanced efficiency through optimized bus routes and reduced costs.</a:t>
          </a:r>
        </a:p>
      </dsp:txBody>
      <dsp:txXfrm>
        <a:off x="472505" y="2282"/>
        <a:ext cx="2724677" cy="1634806"/>
      </dsp:txXfrm>
    </dsp:sp>
    <dsp:sp modelId="{667994A1-5F58-4247-AB82-BF29337BD797}">
      <dsp:nvSpPr>
        <dsp:cNvPr id="0" name=""/>
        <dsp:cNvSpPr/>
      </dsp:nvSpPr>
      <dsp:spPr>
        <a:xfrm>
          <a:off x="3469650" y="2282"/>
          <a:ext cx="2724677" cy="163480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Improved safety with real-time bus tracking and emergency response capabilities.</a:t>
          </a:r>
        </a:p>
      </dsp:txBody>
      <dsp:txXfrm>
        <a:off x="3469650" y="2282"/>
        <a:ext cx="2724677" cy="1634806"/>
      </dsp:txXfrm>
    </dsp:sp>
    <dsp:sp modelId="{5E6DA7C8-1438-40A2-8D1C-E6B3987DEF24}">
      <dsp:nvSpPr>
        <dsp:cNvPr id="0" name=""/>
        <dsp:cNvSpPr/>
      </dsp:nvSpPr>
      <dsp:spPr>
        <a:xfrm>
          <a:off x="472505" y="1909556"/>
          <a:ext cx="2724677" cy="163480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Convenient bus pass issuance process, reducing paperwork and administrative burden.</a:t>
          </a:r>
        </a:p>
      </dsp:txBody>
      <dsp:txXfrm>
        <a:off x="472505" y="1909556"/>
        <a:ext cx="2724677" cy="1634806"/>
      </dsp:txXfrm>
    </dsp:sp>
    <dsp:sp modelId="{5CC6A847-BC20-4121-A708-1CF69DB3E425}">
      <dsp:nvSpPr>
        <dsp:cNvPr id="0" name=""/>
        <dsp:cNvSpPr/>
      </dsp:nvSpPr>
      <dsp:spPr>
        <a:xfrm>
          <a:off x="3469650" y="1909556"/>
          <a:ext cx="2724677" cy="163480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Effective communication facilitated through a centralized notice board for announcements and updates.</a:t>
          </a:r>
          <a:endParaRPr lang="en-US" sz="1900" kern="1200">
            <a:latin typeface="Tenorite"/>
          </a:endParaRPr>
        </a:p>
      </dsp:txBody>
      <dsp:txXfrm>
        <a:off x="3469650" y="1909556"/>
        <a:ext cx="2724677" cy="1634806"/>
      </dsp:txXfrm>
    </dsp:sp>
    <dsp:sp modelId="{F089A35A-3725-4784-A475-2262F9E00F43}">
      <dsp:nvSpPr>
        <dsp:cNvPr id="0" name=""/>
        <dsp:cNvSpPr/>
      </dsp:nvSpPr>
      <dsp:spPr>
        <a:xfrm>
          <a:off x="472505" y="3816830"/>
          <a:ext cx="2724677" cy="163480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Enhanced user experience for students, drivers, and administrators.</a:t>
          </a:r>
        </a:p>
      </dsp:txBody>
      <dsp:txXfrm>
        <a:off x="472505" y="3816830"/>
        <a:ext cx="2724677" cy="1634806"/>
      </dsp:txXfrm>
    </dsp:sp>
    <dsp:sp modelId="{A7D54EE9-B37A-41D0-B05F-238FFAD087CC}">
      <dsp:nvSpPr>
        <dsp:cNvPr id="0" name=""/>
        <dsp:cNvSpPr/>
      </dsp:nvSpPr>
      <dsp:spPr>
        <a:xfrm>
          <a:off x="3469650" y="3816830"/>
          <a:ext cx="2724677" cy="163480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Potential cost savings through route optimization and resource management.</a:t>
          </a:r>
        </a:p>
      </dsp:txBody>
      <dsp:txXfrm>
        <a:off x="3469650" y="3816830"/>
        <a:ext cx="2724677" cy="16348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C825B4-23F9-4F11-9800-DE294B96BCDB}">
      <dsp:nvSpPr>
        <dsp:cNvPr id="0" name=""/>
        <dsp:cNvSpPr/>
      </dsp:nvSpPr>
      <dsp:spPr>
        <a:xfrm>
          <a:off x="641" y="212584"/>
          <a:ext cx="2503103" cy="15018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Corporate Transportation: </a:t>
          </a:r>
          <a:r>
            <a:rPr lang="en-US" sz="1300" kern="1200"/>
            <a:t>The system can be utilized by companies to manage employee transportation, ensuring efficient routes, minimizing travel time, and enhancing employee safety and satisfaction.</a:t>
          </a:r>
        </a:p>
      </dsp:txBody>
      <dsp:txXfrm>
        <a:off x="641" y="212584"/>
        <a:ext cx="2503103" cy="1501862"/>
      </dsp:txXfrm>
    </dsp:sp>
    <dsp:sp modelId="{CE5B8AE8-5FF1-4B89-9F6F-F0FB609252FC}">
      <dsp:nvSpPr>
        <dsp:cNvPr id="0" name=""/>
        <dsp:cNvSpPr/>
      </dsp:nvSpPr>
      <dsp:spPr>
        <a:xfrm>
          <a:off x="2754055" y="212584"/>
          <a:ext cx="2503103" cy="15018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Public Transportation: </a:t>
          </a:r>
          <a:r>
            <a:rPr lang="en-US" sz="1300" kern="1200"/>
            <a:t>Transport authorities can leverage the system to optimize bus routes, provide real-time updates to passengers, and improve overall public transportation services.</a:t>
          </a:r>
        </a:p>
      </dsp:txBody>
      <dsp:txXfrm>
        <a:off x="2754055" y="212584"/>
        <a:ext cx="2503103" cy="1501862"/>
      </dsp:txXfrm>
    </dsp:sp>
    <dsp:sp modelId="{834A83A9-BD40-4D14-97BD-FC9923BEBAAD}">
      <dsp:nvSpPr>
        <dsp:cNvPr id="0" name=""/>
        <dsp:cNvSpPr/>
      </dsp:nvSpPr>
      <dsp:spPr>
        <a:xfrm>
          <a:off x="641" y="1964756"/>
          <a:ext cx="2503103" cy="15018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School Transportation: </a:t>
          </a:r>
          <a:r>
            <a:rPr lang="en-US" sz="1300" kern="1200"/>
            <a:t>Schools can utilize the system to manage bus routes, track bus locations, and enhance student safety during school transportation.</a:t>
          </a:r>
        </a:p>
      </dsp:txBody>
      <dsp:txXfrm>
        <a:off x="641" y="1964756"/>
        <a:ext cx="2503103" cy="1501862"/>
      </dsp:txXfrm>
    </dsp:sp>
    <dsp:sp modelId="{B382EB96-DE0D-4A36-AF62-1A44C8F8EEC4}">
      <dsp:nvSpPr>
        <dsp:cNvPr id="0" name=""/>
        <dsp:cNvSpPr/>
      </dsp:nvSpPr>
      <dsp:spPr>
        <a:xfrm>
          <a:off x="2754055" y="1964756"/>
          <a:ext cx="2503103" cy="15018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Event Management: </a:t>
          </a:r>
          <a:r>
            <a:rPr lang="en-US" sz="1300" kern="1200"/>
            <a:t>The system can be employed for managing transportation logistics during large-scale events, coordinating shuttle services, and providing real-time updates to attendees.</a:t>
          </a:r>
        </a:p>
      </dsp:txBody>
      <dsp:txXfrm>
        <a:off x="2754055" y="1964756"/>
        <a:ext cx="2503103" cy="1501862"/>
      </dsp:txXfrm>
    </dsp:sp>
    <dsp:sp modelId="{5811AE21-7077-4A82-8A66-237B2E6E3FEF}">
      <dsp:nvSpPr>
        <dsp:cNvPr id="0" name=""/>
        <dsp:cNvSpPr/>
      </dsp:nvSpPr>
      <dsp:spPr>
        <a:xfrm>
          <a:off x="641" y="3716929"/>
          <a:ext cx="2503103" cy="15018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Airport Transportation:</a:t>
          </a:r>
          <a:r>
            <a:rPr lang="en-US" sz="1300" kern="1200"/>
            <a:t> Airports can utilize the system to manage shuttle services, track passenger arrivals, optimize routes, and ensure seamless transportation for travelers.</a:t>
          </a:r>
        </a:p>
      </dsp:txBody>
      <dsp:txXfrm>
        <a:off x="641" y="3716929"/>
        <a:ext cx="2503103" cy="1501862"/>
      </dsp:txXfrm>
    </dsp:sp>
    <dsp:sp modelId="{BEF6EF0F-4F51-473F-9966-3F83A53EF26E}">
      <dsp:nvSpPr>
        <dsp:cNvPr id="0" name=""/>
        <dsp:cNvSpPr/>
      </dsp:nvSpPr>
      <dsp:spPr>
        <a:xfrm>
          <a:off x="2754055" y="3716929"/>
          <a:ext cx="2503103" cy="15018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Medical Institutions:</a:t>
          </a:r>
          <a:r>
            <a:rPr lang="en-US" sz="1300" kern="1200"/>
            <a:t> Hospitals and healthcare facilities can utilize the system to manage patient transportation, ensuring efficient routes for medical staff, and providing real-time updates to patients and their families.</a:t>
          </a:r>
        </a:p>
      </dsp:txBody>
      <dsp:txXfrm>
        <a:off x="2754055" y="3716929"/>
        <a:ext cx="2503103" cy="15018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E19EE-FF76-4FB2-9612-E9A48E61D828}">
      <dsp:nvSpPr>
        <dsp:cNvPr id="0" name=""/>
        <dsp:cNvSpPr/>
      </dsp:nvSpPr>
      <dsp:spPr>
        <a:xfrm>
          <a:off x="430148" y="1688"/>
          <a:ext cx="908208" cy="90820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0065AC-9414-4640-A35C-004B5F9BCCDD}">
      <dsp:nvSpPr>
        <dsp:cNvPr id="0" name=""/>
        <dsp:cNvSpPr/>
      </dsp:nvSpPr>
      <dsp:spPr>
        <a:xfrm>
          <a:off x="623700" y="195241"/>
          <a:ext cx="521103" cy="521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9A852-59A1-4FF7-BE92-3748F95952D7}">
      <dsp:nvSpPr>
        <dsp:cNvPr id="0" name=""/>
        <dsp:cNvSpPr/>
      </dsp:nvSpPr>
      <dsp:spPr>
        <a:xfrm>
          <a:off x="139819" y="1192782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Enhanced operational efficiency</a:t>
          </a:r>
        </a:p>
      </dsp:txBody>
      <dsp:txXfrm>
        <a:off x="139819" y="1192782"/>
        <a:ext cx="1488867" cy="595546"/>
      </dsp:txXfrm>
    </dsp:sp>
    <dsp:sp modelId="{2253787A-89A3-44FA-A98B-4E84B2133440}">
      <dsp:nvSpPr>
        <dsp:cNvPr id="0" name=""/>
        <dsp:cNvSpPr/>
      </dsp:nvSpPr>
      <dsp:spPr>
        <a:xfrm>
          <a:off x="2179567" y="1688"/>
          <a:ext cx="908208" cy="90820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4A2C49-0C51-447C-99DF-EA5386CB4A5B}">
      <dsp:nvSpPr>
        <dsp:cNvPr id="0" name=""/>
        <dsp:cNvSpPr/>
      </dsp:nvSpPr>
      <dsp:spPr>
        <a:xfrm>
          <a:off x="2373119" y="195241"/>
          <a:ext cx="521103" cy="5211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6599EE-269F-4C00-B5AD-0FA6FAFAAA83}">
      <dsp:nvSpPr>
        <dsp:cNvPr id="0" name=""/>
        <dsp:cNvSpPr/>
      </dsp:nvSpPr>
      <dsp:spPr>
        <a:xfrm>
          <a:off x="1889237" y="1192782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Improved safety and security</a:t>
          </a:r>
        </a:p>
      </dsp:txBody>
      <dsp:txXfrm>
        <a:off x="1889237" y="1192782"/>
        <a:ext cx="1488867" cy="595546"/>
      </dsp:txXfrm>
    </dsp:sp>
    <dsp:sp modelId="{A4407F70-9721-488D-BA66-7EF380F26DC1}">
      <dsp:nvSpPr>
        <dsp:cNvPr id="0" name=""/>
        <dsp:cNvSpPr/>
      </dsp:nvSpPr>
      <dsp:spPr>
        <a:xfrm>
          <a:off x="3928986" y="1688"/>
          <a:ext cx="908208" cy="90820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A1746-1FA1-470D-A133-8D1E9BEF0241}">
      <dsp:nvSpPr>
        <dsp:cNvPr id="0" name=""/>
        <dsp:cNvSpPr/>
      </dsp:nvSpPr>
      <dsp:spPr>
        <a:xfrm>
          <a:off x="4122538" y="195241"/>
          <a:ext cx="521103" cy="5211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A360EA-5A63-401F-A8DA-AC3A389ECE63}">
      <dsp:nvSpPr>
        <dsp:cNvPr id="0" name=""/>
        <dsp:cNvSpPr/>
      </dsp:nvSpPr>
      <dsp:spPr>
        <a:xfrm>
          <a:off x="3638656" y="1192782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Streamlined bus pass issuance process</a:t>
          </a:r>
        </a:p>
      </dsp:txBody>
      <dsp:txXfrm>
        <a:off x="3638656" y="1192782"/>
        <a:ext cx="1488867" cy="595546"/>
      </dsp:txXfrm>
    </dsp:sp>
    <dsp:sp modelId="{10352B65-CEA0-436D-8CF2-F1F898CB2BDF}">
      <dsp:nvSpPr>
        <dsp:cNvPr id="0" name=""/>
        <dsp:cNvSpPr/>
      </dsp:nvSpPr>
      <dsp:spPr>
        <a:xfrm>
          <a:off x="5678404" y="1688"/>
          <a:ext cx="908208" cy="90820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0274A-C5E5-4510-81AD-7699612BA379}">
      <dsp:nvSpPr>
        <dsp:cNvPr id="0" name=""/>
        <dsp:cNvSpPr/>
      </dsp:nvSpPr>
      <dsp:spPr>
        <a:xfrm>
          <a:off x="5871957" y="195241"/>
          <a:ext cx="521103" cy="5211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CDF48B-A4E5-4FA4-91ED-ADE24B656372}">
      <dsp:nvSpPr>
        <dsp:cNvPr id="0" name=""/>
        <dsp:cNvSpPr/>
      </dsp:nvSpPr>
      <dsp:spPr>
        <a:xfrm>
          <a:off x="5388075" y="1192782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Effective communication and information sharing</a:t>
          </a:r>
        </a:p>
      </dsp:txBody>
      <dsp:txXfrm>
        <a:off x="5388075" y="1192782"/>
        <a:ext cx="1488867" cy="595546"/>
      </dsp:txXfrm>
    </dsp:sp>
    <dsp:sp modelId="{48DBCEBC-26AF-433D-BFB7-7EF55842AF40}">
      <dsp:nvSpPr>
        <dsp:cNvPr id="0" name=""/>
        <dsp:cNvSpPr/>
      </dsp:nvSpPr>
      <dsp:spPr>
        <a:xfrm>
          <a:off x="7427823" y="1688"/>
          <a:ext cx="908208" cy="908208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50732E-3F7C-4281-BC62-DAFBEB5FFD18}">
      <dsp:nvSpPr>
        <dsp:cNvPr id="0" name=""/>
        <dsp:cNvSpPr/>
      </dsp:nvSpPr>
      <dsp:spPr>
        <a:xfrm>
          <a:off x="7621376" y="195241"/>
          <a:ext cx="521103" cy="5211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E164E-5831-4FC1-9BEC-BCB0EB5B2D40}">
      <dsp:nvSpPr>
        <dsp:cNvPr id="0" name=""/>
        <dsp:cNvSpPr/>
      </dsp:nvSpPr>
      <dsp:spPr>
        <a:xfrm>
          <a:off x="7137494" y="1192782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Data-driven decision-making and reporting</a:t>
          </a:r>
        </a:p>
      </dsp:txBody>
      <dsp:txXfrm>
        <a:off x="7137494" y="1192782"/>
        <a:ext cx="1488867" cy="595546"/>
      </dsp:txXfrm>
    </dsp:sp>
    <dsp:sp modelId="{2B7E3571-CCA3-4AB3-8103-D176858E2732}">
      <dsp:nvSpPr>
        <dsp:cNvPr id="0" name=""/>
        <dsp:cNvSpPr/>
      </dsp:nvSpPr>
      <dsp:spPr>
        <a:xfrm>
          <a:off x="9177242" y="1688"/>
          <a:ext cx="908208" cy="90820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4C0882-63C6-4B6C-9977-36615636BB5B}">
      <dsp:nvSpPr>
        <dsp:cNvPr id="0" name=""/>
        <dsp:cNvSpPr/>
      </dsp:nvSpPr>
      <dsp:spPr>
        <a:xfrm>
          <a:off x="9370795" y="195241"/>
          <a:ext cx="521103" cy="52110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25A8C-4BA7-4A50-B8D3-0ABC880592B8}">
      <dsp:nvSpPr>
        <dsp:cNvPr id="0" name=""/>
        <dsp:cNvSpPr/>
      </dsp:nvSpPr>
      <dsp:spPr>
        <a:xfrm>
          <a:off x="8886913" y="1192782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Improved user experience for students, drivers, and administrators</a:t>
          </a:r>
        </a:p>
      </dsp:txBody>
      <dsp:txXfrm>
        <a:off x="8886913" y="1192782"/>
        <a:ext cx="1488867" cy="595546"/>
      </dsp:txXfrm>
    </dsp:sp>
    <dsp:sp modelId="{F3C2A595-D417-4086-8A28-2848B2ADE518}">
      <dsp:nvSpPr>
        <dsp:cNvPr id="0" name=""/>
        <dsp:cNvSpPr/>
      </dsp:nvSpPr>
      <dsp:spPr>
        <a:xfrm>
          <a:off x="4803695" y="2160546"/>
          <a:ext cx="908208" cy="90820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072383-38F9-4FB4-801E-C0487A5296F9}">
      <dsp:nvSpPr>
        <dsp:cNvPr id="0" name=""/>
        <dsp:cNvSpPr/>
      </dsp:nvSpPr>
      <dsp:spPr>
        <a:xfrm>
          <a:off x="4997248" y="2354099"/>
          <a:ext cx="521103" cy="52110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3668D3-1CA0-44EB-8F75-688DF10D95D3}">
      <dsp:nvSpPr>
        <dsp:cNvPr id="0" name=""/>
        <dsp:cNvSpPr/>
      </dsp:nvSpPr>
      <dsp:spPr>
        <a:xfrm>
          <a:off x="4513366" y="3351640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Potential cost savings through optimized routes and resource management</a:t>
          </a:r>
        </a:p>
      </dsp:txBody>
      <dsp:txXfrm>
        <a:off x="4513366" y="3351640"/>
        <a:ext cx="1488867" cy="595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AE46C21D-EBB5-4F3D-B06D-166777189317}" type="datetime1">
              <a:rPr lang="en-US" smtClean="0"/>
              <a:t>5/30/2023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1DFFEA26-EB1D-498C-95CD-1ECE586790AA}" type="datetime1">
              <a:rPr lang="en-US" smtClean="0"/>
              <a:t>5/30/2023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539842EE-D56F-4F18-94E7-094CEF23F906}" type="datetime1">
              <a:rPr lang="en-US" smtClean="0"/>
              <a:t>5/30/2023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45B08281-154C-4FEF-A6DF-18BA3AC0F374}" type="datetime1">
              <a:rPr lang="en-US" smtClean="0"/>
              <a:t>5/30/2023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04D857D4-BD7E-4A06-844B-AAD504F1114F}" type="datetime1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916AFA50-87A4-4E99-B112-8C6B1DFB84B2}" type="datetime1">
              <a:rPr lang="en-US" smtClean="0"/>
              <a:t>5/30/2023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6B3905CA-BF0F-4A1B-AA0D-85E42F5D5A85}" type="datetime1">
              <a:rPr lang="en-US" smtClean="0"/>
              <a:t>5/30/2023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D3DA9A77-60C0-4BB8-898D-2828EE4073AD}" type="datetime1">
              <a:rPr lang="en-US" smtClean="0"/>
              <a:t>5/30/2023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C1F30CD5-42B1-4614-9F46-5D29928CC2DB}" type="datetime1">
              <a:rPr lang="en-US" smtClean="0"/>
              <a:t>5/30/2023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EE6020E3-D95B-4E55-964F-4B1A98BDAA6F}" type="datetime1">
              <a:rPr lang="en-US" smtClean="0"/>
              <a:t>5/30/2023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FC9A72C8-1C87-42EF-8A11-BF6DFA19ED8B}" type="datetime1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8E8E64-297D-3067-A428-86DF98FAC09D}"/>
              </a:ext>
            </a:extLst>
          </p:cNvPr>
          <p:cNvSpPr txBox="1"/>
          <p:nvPr/>
        </p:nvSpPr>
        <p:spPr>
          <a:xfrm>
            <a:off x="8263155" y="1"/>
            <a:ext cx="3928843" cy="33404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24" y="2841585"/>
            <a:ext cx="5950785" cy="1568923"/>
          </a:xfrm>
        </p:spPr>
        <p:txBody>
          <a:bodyPr/>
          <a:lstStyle/>
          <a:p>
            <a:r>
              <a:rPr lang="en-US" sz="4800" b="0">
                <a:solidFill>
                  <a:srgbClr val="374151"/>
                </a:solidFill>
                <a:ea typeface="+mj-lt"/>
                <a:cs typeface="+mj-lt"/>
              </a:rPr>
              <a:t>College Transport Management System</a:t>
            </a:r>
            <a:endParaRPr lang="en-US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560" y="4622236"/>
            <a:ext cx="9500507" cy="206617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solidFill>
                  <a:srgbClr val="374151"/>
                </a:solidFill>
                <a:ea typeface="+mn-lt"/>
                <a:cs typeface="+mn-lt"/>
              </a:rPr>
              <a:t>Presented by: (CS- Group 14)</a:t>
            </a:r>
          </a:p>
          <a:p>
            <a:r>
              <a:rPr lang="en-US" sz="2000">
                <a:solidFill>
                  <a:srgbClr val="374151"/>
                </a:solidFill>
                <a:ea typeface="+mn-lt"/>
                <a:cs typeface="+mn-lt"/>
              </a:rPr>
              <a:t>                      Aashi Srivastava  [1900100100001]</a:t>
            </a: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2000">
                <a:solidFill>
                  <a:srgbClr val="374151"/>
                </a:solidFill>
                <a:ea typeface="+mn-lt"/>
                <a:cs typeface="+mn-lt"/>
              </a:rPr>
              <a:t>                      Kriti Srivastava    [1900100100079] </a:t>
            </a: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2000">
                <a:solidFill>
                  <a:srgbClr val="374151"/>
                </a:solidFill>
                <a:ea typeface="+mn-lt"/>
                <a:cs typeface="+mn-lt"/>
              </a:rPr>
              <a:t>                      Manas Dubey       [1900100100081]</a:t>
            </a: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2000">
                <a:solidFill>
                  <a:srgbClr val="374151"/>
                </a:solidFill>
                <a:ea typeface="+mn-lt"/>
                <a:cs typeface="+mn-lt"/>
              </a:rPr>
              <a:t>                      Sarthak Sharma   [1900100100128]</a:t>
            </a: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2000">
                <a:solidFill>
                  <a:srgbClr val="374151"/>
                </a:solidFill>
                <a:ea typeface="+mn-lt"/>
                <a:cs typeface="+mn-lt"/>
              </a:rPr>
              <a:t>                                             </a:t>
            </a:r>
            <a:endParaRPr lang="en-US" sz="2000"/>
          </a:p>
          <a:p>
            <a:br>
              <a:rPr lang="en-US"/>
            </a:b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0EEFBA-47AB-23FC-1CB2-92481095B28B}"/>
              </a:ext>
            </a:extLst>
          </p:cNvPr>
          <p:cNvSpPr txBox="1"/>
          <p:nvPr/>
        </p:nvSpPr>
        <p:spPr>
          <a:xfrm>
            <a:off x="2136649" y="559730"/>
            <a:ext cx="7699384" cy="18158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latin typeface="Calibri"/>
                <a:ea typeface="+mn-lt"/>
                <a:cs typeface="+mn-lt"/>
              </a:rPr>
              <a:t>UNITED COLLEGE OF ENGINEERING AND RESEARCH, ALLAHABAD (2019-23)</a:t>
            </a:r>
            <a:endParaRPr lang="en-US" sz="2800" b="1">
              <a:latin typeface="Calibri"/>
              <a:ea typeface="+mn-lt"/>
              <a:cs typeface="Calibri"/>
            </a:endParaRPr>
          </a:p>
          <a:p>
            <a:pPr algn="ctr"/>
            <a:endParaRPr lang="en-US" sz="2800" b="1">
              <a:latin typeface="Calibri"/>
              <a:cs typeface="Calibri"/>
            </a:endParaRPr>
          </a:p>
          <a:p>
            <a:pPr algn="ctr"/>
            <a:endParaRPr lang="en-US" sz="2800" b="1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235D7-8D05-1BF9-F1E5-0AAA50978B21}"/>
              </a:ext>
            </a:extLst>
          </p:cNvPr>
          <p:cNvSpPr txBox="1"/>
          <p:nvPr/>
        </p:nvSpPr>
        <p:spPr>
          <a:xfrm>
            <a:off x="7279933" y="2846479"/>
            <a:ext cx="21537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1732D-3A54-B9DD-E93A-308EAC1CAE20}"/>
              </a:ext>
            </a:extLst>
          </p:cNvPr>
          <p:cNvSpPr txBox="1"/>
          <p:nvPr/>
        </p:nvSpPr>
        <p:spPr>
          <a:xfrm>
            <a:off x="8934275" y="3341614"/>
            <a:ext cx="1817614" cy="16777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1ABF7F9A-7C65-6C44-1486-5191B761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46" y="146591"/>
            <a:ext cx="1525473" cy="156464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6511958-FFBC-52DD-D749-9E8B608EA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53" y="182389"/>
            <a:ext cx="1547770" cy="15312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54E495-2D16-4ED1-44C1-8FDA24E057EE}"/>
              </a:ext>
            </a:extLst>
          </p:cNvPr>
          <p:cNvSpPr txBox="1"/>
          <p:nvPr/>
        </p:nvSpPr>
        <p:spPr>
          <a:xfrm>
            <a:off x="7909686" y="4647570"/>
            <a:ext cx="39170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Mentor: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Mr. Dharmendra Kumar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21826-B33F-BF0F-EC44-CCD3B8E6C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System Overview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0CEAC44-F7C0-99C7-47CD-5E8AAC6E8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64" b="16623"/>
          <a:stretch/>
        </p:blipFill>
        <p:spPr>
          <a:xfrm>
            <a:off x="959205" y="364142"/>
            <a:ext cx="10369645" cy="386799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3E3D0-42B0-C531-7904-F1598C984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2719" y="4883544"/>
            <a:ext cx="6586915" cy="1556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 b="1" u="sng">
                <a:solidFill>
                  <a:schemeClr val="tx1"/>
                </a:solidFill>
              </a:rPr>
              <a:t>Bus Pass Issuance:</a:t>
            </a:r>
            <a:endParaRPr lang="en-US" sz="1300" u="sng">
              <a:solidFill>
                <a:schemeClr val="tx1"/>
              </a:solidFill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</a:rPr>
              <a:t>Streamlined process for issuing bus passes to students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</a:rPr>
              <a:t>Online application system for requesting bus passes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</a:rPr>
              <a:t>Automated verification and approval process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</a:rPr>
              <a:t>Digital bus pass issuance for convenient access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30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D1224-C256-47F4-83B2-BD307321B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College Transport Management System</a:t>
            </a:r>
          </a:p>
          <a:p>
            <a:pPr>
              <a:spcAft>
                <a:spcPts val="600"/>
              </a:spcAft>
              <a:defRPr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B8FB2-30B9-24FA-4EC1-920097344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94A09A9-5501-47C1-A89A-A340965A2BE2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67465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10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1CA8B-33E6-890C-4EDD-D79C2AEF2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System overview</a:t>
            </a:r>
          </a:p>
        </p:txBody>
      </p:sp>
      <p:sp>
        <p:nvSpPr>
          <p:cNvPr id="128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CF1757ED-51ED-6F3F-7E8B-3FACD2A9C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b="1" u="sng">
                <a:solidFill>
                  <a:schemeClr val="tx1"/>
                </a:solidFill>
              </a:rPr>
              <a:t>Notice Board:</a:t>
            </a:r>
            <a:endParaRPr lang="en-US" sz="1500">
              <a:solidFill>
                <a:schemeClr val="tx1"/>
              </a:solidFill>
            </a:endParaRPr>
          </a:p>
          <a:p>
            <a:pPr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Centralized platform for sharing important updates and announcements</a:t>
            </a:r>
          </a:p>
          <a:p>
            <a:pPr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Instant access to information for students, drivers, and administrators</a:t>
            </a:r>
          </a:p>
          <a:p>
            <a:pPr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Ability to create and delete notices</a:t>
            </a:r>
          </a:p>
          <a:p>
            <a:pPr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Post notifications, schedule changes, and other relevant updates</a:t>
            </a:r>
          </a:p>
          <a:p>
            <a:pPr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Promotes effective communication within the college community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F2F99-967B-549A-A32A-F7DFDAC2D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College Transport Management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0842D-084D-A0A5-1A59-9922A261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455527A-E457-2390-FC71-22C4DA836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469" y="1678215"/>
            <a:ext cx="6853706" cy="38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02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3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B312F-A9A9-8488-076E-FC904504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119" y="891540"/>
            <a:ext cx="4589493" cy="15783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System Overview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4009E18-90A2-1058-CE35-2FCDE1DCB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12" r="26446"/>
          <a:stretch/>
        </p:blipFill>
        <p:spPr>
          <a:xfrm>
            <a:off x="1" y="10"/>
            <a:ext cx="6832674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46D50-8176-2AA3-8D66-D8262E3BB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92119" y="2630161"/>
            <a:ext cx="4589491" cy="33324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u="sng">
                <a:solidFill>
                  <a:schemeClr val="tx1"/>
                </a:solidFill>
              </a:rPr>
              <a:t>Student login:</a:t>
            </a:r>
            <a:endParaRPr lang="en-US" sz="2000">
              <a:solidFill>
                <a:schemeClr val="tx1"/>
              </a:solidFill>
            </a:endParaRPr>
          </a:p>
          <a:p>
            <a:pPr marL="285750"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Access to bus route information, timings, and updates</a:t>
            </a:r>
          </a:p>
          <a:p>
            <a:pPr marL="285750"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Ability to apply for bus passes and track their status</a:t>
            </a:r>
          </a:p>
          <a:p>
            <a:pPr marL="285750"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Viewing important notices and announcements</a:t>
            </a:r>
          </a:p>
          <a:p>
            <a:pPr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884DA-D892-2C94-EAF5-C0C74D22D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College Transport Management System</a:t>
            </a:r>
          </a:p>
          <a:p>
            <a:pPr algn="l">
              <a:spcAft>
                <a:spcPts val="600"/>
              </a:spcAft>
              <a:defRPr/>
            </a:pPr>
            <a:endParaRPr lang="en-US" kern="12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66072-A603-D633-BB78-BCFCA21A5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94A09A9-5501-47C1-A89A-A340965A2BE2}" type="slidenum">
              <a:rPr lang="en-US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35915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7F21F4-3DC5-B428-D645-53CE5EBE9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System Overview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5DE02-747A-9192-B89C-8B8134D17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719" y="2330505"/>
            <a:ext cx="5278066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u="sng">
                <a:solidFill>
                  <a:schemeClr val="tx1"/>
                </a:solidFill>
              </a:rPr>
              <a:t>Driver login:</a:t>
            </a:r>
            <a:endParaRPr lang="en-US" sz="2000">
              <a:solidFill>
                <a:schemeClr val="tx1"/>
              </a:solidFill>
            </a:endParaRPr>
          </a:p>
          <a:p>
            <a:pPr marL="285750"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Access to assigned routes, passenger details, and schedules</a:t>
            </a:r>
          </a:p>
          <a:p>
            <a:pPr marL="285750"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Ability to update bus status, report issues, and communicate with administrators</a:t>
            </a:r>
          </a:p>
          <a:p>
            <a:pPr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ED55F66-8568-8562-660F-547124D27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0" b="-4"/>
          <a:stretch/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9C2EA-7AFE-598E-2E49-0A842B8B4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5810" y="6492240"/>
            <a:ext cx="305086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E2382-6B14-9434-C0D7-5B9AC797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06BF198-B9B1-269F-F24E-D36D02B213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0" r="1" b="1"/>
          <a:stretch/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10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2E2C-74F9-9D37-EB32-03E1E7F40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System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01CA6-3D35-ECC1-65A0-15CC3E3B3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5367" y="2198362"/>
            <a:ext cx="4958966" cy="3917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u="sng">
                <a:solidFill>
                  <a:schemeClr val="tx1"/>
                </a:solidFill>
              </a:rPr>
              <a:t>Administrator Login:</a:t>
            </a:r>
          </a:p>
          <a:p>
            <a:pPr marL="285750"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Special access for administrators to manage the system</a:t>
            </a:r>
          </a:p>
          <a:p>
            <a:pPr marL="285750"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Dashboard for system management and oversight</a:t>
            </a:r>
          </a:p>
          <a:p>
            <a:pPr marL="285750"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Manage bus routes, schedules, and driver assignments</a:t>
            </a:r>
          </a:p>
          <a:p>
            <a:pPr marL="285750"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Issue and manage bus passes</a:t>
            </a:r>
          </a:p>
          <a:p>
            <a:pPr marL="285750"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Post notices and announcements on the notice board</a:t>
            </a:r>
          </a:p>
          <a:p>
            <a:pPr marL="285750"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Create and delete notices as necessary</a:t>
            </a:r>
          </a:p>
          <a:p>
            <a:pPr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4D9F3C-6383-0619-5CDB-A345D0A2A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6097930" y="2185508"/>
            <a:ext cx="5868621" cy="32826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071FC-516A-F491-5688-F41BC40F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700">
                <a:solidFill>
                  <a:schemeClr val="tx1">
                    <a:tint val="75000"/>
                  </a:schemeClr>
                </a:solidFill>
              </a:rPr>
              <a:t>College Transport Management System</a:t>
            </a:r>
            <a:endParaRPr lang="en-US" sz="700" kern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EB9F0-3757-2F86-0F6D-0BE863412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749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947D7-7966-7B29-19AA-036E2B89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Feedback Feature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5FE33A-8D8C-3990-AF43-EBA3F009F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College Transport Management Feature</a:t>
            </a:r>
            <a:endParaRPr lang="en-US" kern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9DA75-A363-F04C-5E2B-43FC12773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0536" y="6356350"/>
            <a:ext cx="24902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CAC861AC-E5B1-707F-826C-A9D10DDE3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5876823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2873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>
            <a:extLst>
              <a:ext uri="{FF2B5EF4-FFF2-40B4-BE49-F238E27FC236}">
                <a16:creationId xmlns:a16="http://schemas.microsoft.com/office/drawing/2014/main" id="{2071ACAC-3DCE-A801-2E09-9CD1B99589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623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Freeform 12">
            <a:extLst>
              <a:ext uri="{FF2B5EF4-FFF2-40B4-BE49-F238E27FC236}">
                <a16:creationId xmlns:a16="http://schemas.microsoft.com/office/drawing/2014/main" id="{5625EBD2-B0F5-41AE-B3A7-8EC468264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1594" y="2311110"/>
            <a:ext cx="7028812" cy="2235780"/>
          </a:xfrm>
          <a:custGeom>
            <a:avLst/>
            <a:gdLst>
              <a:gd name="connsiteX0" fmla="*/ 0 w 8935452"/>
              <a:gd name="connsiteY0" fmla="*/ 0 h 3735526"/>
              <a:gd name="connsiteX1" fmla="*/ 8935452 w 8935452"/>
              <a:gd name="connsiteY1" fmla="*/ 0 h 3735526"/>
              <a:gd name="connsiteX2" fmla="*/ 8935452 w 8935452"/>
              <a:gd name="connsiteY2" fmla="*/ 3384463 h 3735526"/>
              <a:gd name="connsiteX3" fmla="*/ 4674433 w 8935452"/>
              <a:gd name="connsiteY3" fmla="*/ 3384463 h 3735526"/>
              <a:gd name="connsiteX4" fmla="*/ 4470816 w 8935452"/>
              <a:gd name="connsiteY4" fmla="*/ 3735526 h 3735526"/>
              <a:gd name="connsiteX5" fmla="*/ 4267200 w 8935452"/>
              <a:gd name="connsiteY5" fmla="*/ 3384463 h 3735526"/>
              <a:gd name="connsiteX6" fmla="*/ 0 w 8935452"/>
              <a:gd name="connsiteY6" fmla="*/ 3384463 h 373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35452" h="3735526">
                <a:moveTo>
                  <a:pt x="0" y="0"/>
                </a:moveTo>
                <a:lnTo>
                  <a:pt x="8935452" y="0"/>
                </a:lnTo>
                <a:lnTo>
                  <a:pt x="8935452" y="3384463"/>
                </a:lnTo>
                <a:lnTo>
                  <a:pt x="4674433" y="3384463"/>
                </a:lnTo>
                <a:lnTo>
                  <a:pt x="4470816" y="3735526"/>
                </a:lnTo>
                <a:lnTo>
                  <a:pt x="4267200" y="3384463"/>
                </a:lnTo>
                <a:lnTo>
                  <a:pt x="0" y="3384463"/>
                </a:lnTo>
                <a:close/>
              </a:path>
            </a:pathLst>
          </a:custGeom>
          <a:solidFill>
            <a:schemeClr val="bg2"/>
          </a:solidFill>
          <a:ln w="1905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D1D30-3142-3976-D16D-1D749AC25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062" y="2486025"/>
            <a:ext cx="5857875" cy="1676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System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5BACE3-9AAF-6C81-CB2A-A88746D2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DD8F9-033D-AE10-8827-25DE20167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76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03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32635-02D6-7A02-6A44-C65344986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Homepage</a:t>
            </a:r>
          </a:p>
        </p:txBody>
      </p:sp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0AA9732-3E3D-7F59-5D45-A3D7D3BEF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291" y="1177025"/>
            <a:ext cx="8000997" cy="450056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8BD1A-158D-8FDD-955A-7669314D8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College Transport Management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D8645-F759-2726-4800-093F09BD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119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A3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88A52-7F3E-AA46-3C80-9B278BC7E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Student details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92779AE-B285-B799-BE13-806A074C2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120" y="917945"/>
            <a:ext cx="8247379" cy="463772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42BF7-F31F-477B-0497-DC835DD5D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College Transport Management System</a:t>
            </a:r>
          </a:p>
          <a:p>
            <a:pPr>
              <a:spcAft>
                <a:spcPts val="600"/>
              </a:spcAft>
            </a:pPr>
            <a:endParaRPr lang="en-US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D1804-6B50-AAB5-8C11-9792C8C6E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140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5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D5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D671A3-AFBE-23BA-CBFC-E92E5FCAF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Feedback Form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AC92111-EC7F-7AD9-77ED-58ADDE500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716" y="1230734"/>
            <a:ext cx="8209130" cy="439314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FE2AF-CEE5-D053-FBD7-CEED33F56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College Transport Management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FFB41-933E-35CD-3BA0-84C126C8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013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/>
              <a:t>Introduction</a:t>
            </a:r>
          </a:p>
          <a:p>
            <a:r>
              <a:rPr lang="en-US"/>
              <a:t>Objective</a:t>
            </a:r>
          </a:p>
          <a:p>
            <a:r>
              <a:rPr lang="en-US"/>
              <a:t>Key Features</a:t>
            </a:r>
          </a:p>
          <a:p>
            <a:r>
              <a:rPr lang="en-US"/>
              <a:t>System Overview</a:t>
            </a:r>
          </a:p>
          <a:p>
            <a:r>
              <a:rPr lang="en-US"/>
              <a:t>System Architecture</a:t>
            </a:r>
          </a:p>
          <a:p>
            <a:r>
              <a:rPr lang="en-US"/>
              <a:t>System Security And Privacy</a:t>
            </a:r>
          </a:p>
          <a:p>
            <a:r>
              <a:rPr lang="en-US"/>
              <a:t>Benefits and Outcomes</a:t>
            </a:r>
          </a:p>
          <a:p>
            <a:r>
              <a:rPr lang="en-US"/>
              <a:t>Future Scope</a:t>
            </a:r>
          </a:p>
          <a:p>
            <a:r>
              <a:rPr lang="en-US"/>
              <a:t>Use Case</a:t>
            </a:r>
          </a:p>
          <a:p>
            <a:r>
              <a:rPr lang="en-US"/>
              <a:t>Conclusion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College Transport Management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54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9B9785-A9F8-97D2-76D3-64B5D094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Assigned Students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26ED9BD-92D6-4D9B-2F55-B74F2F59D6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3764280" y="1070345"/>
            <a:ext cx="7851139" cy="442436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201087-3B11-DB97-D424-9E08A7D37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College Transport Management System</a:t>
            </a:r>
          </a:p>
          <a:p>
            <a:pPr>
              <a:spcAft>
                <a:spcPts val="600"/>
              </a:spcAft>
            </a:pPr>
            <a:endParaRPr lang="en-US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BCF583-6DD4-3079-4D0A-8DC733B15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903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4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A994E-4237-92E7-B433-C66F66A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Bus Management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9499CE3-A351-1DB7-3999-D7DB9CB05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320" y="1186785"/>
            <a:ext cx="8171179" cy="437436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628AB-F2AB-9DFC-2D21-5FB04AC23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College Transport Management System</a:t>
            </a:r>
          </a:p>
          <a:p>
            <a:pPr>
              <a:spcAft>
                <a:spcPts val="600"/>
              </a:spcAft>
            </a:pPr>
            <a:endParaRPr lang="en-US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ACA50-8D1B-3740-3114-57F564B7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158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4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34848-967F-8D3A-AB80-C3FAC8BD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Student Management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B73CEC87-35A4-77DD-4E78-29AE3699A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340" y="1058508"/>
            <a:ext cx="8514079" cy="471289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23D97-EEC0-3219-7421-F004F1F8C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2433" y="629539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>
                <a:solidFill>
                  <a:schemeClr val="tx1">
                    <a:tint val="75000"/>
                  </a:schemeClr>
                </a:solidFill>
                <a:ea typeface="+mn-lt"/>
                <a:cs typeface="+mn-lt"/>
              </a:rPr>
              <a:t>College Transport Management System</a:t>
            </a:r>
          </a:p>
          <a:p>
            <a:pPr>
              <a:spcAft>
                <a:spcPts val="600"/>
              </a:spcAft>
            </a:pPr>
            <a:endParaRPr lang="en-US" kern="1200">
              <a:solidFill>
                <a:srgbClr val="898989"/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D6ED8-60AB-B5BD-B94F-B21F3E02B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942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54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F0862-5A35-D2C5-C1B0-00125BCA9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Password Update</a:t>
            </a:r>
          </a:p>
        </p:txBody>
      </p:sp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1DEB262-A362-436B-60E1-8086A5720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020" y="1270235"/>
            <a:ext cx="8194039" cy="44208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5598E5-91FD-D57E-3241-8A1FDE8B3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20573" y="629539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>
                <a:solidFill>
                  <a:schemeClr val="tx1">
                    <a:tint val="75000"/>
                  </a:schemeClr>
                </a:solidFill>
                <a:ea typeface="+mn-lt"/>
                <a:cs typeface="+mn-lt"/>
              </a:rPr>
              <a:t>College Transport Management System</a:t>
            </a:r>
          </a:p>
          <a:p>
            <a:pPr>
              <a:spcAft>
                <a:spcPts val="600"/>
              </a:spcAft>
            </a:pPr>
            <a:endParaRPr lang="en-US" kern="1200">
              <a:solidFill>
                <a:srgbClr val="898989"/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55EF8-9115-0032-17EB-E78E6A3FE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615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6487AF-6D37-485F-AFC6-BE9AF68CC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/>
              <a:t>System Security and Privacy</a:t>
            </a:r>
            <a:endParaRPr lang="en-US" sz="5400"/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3CC50B7D-6FB8-5B52-E44F-7AEA7C91A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27" r="3107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7E572-9240-7025-9843-5A155B7E5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tx1"/>
                </a:solidFill>
              </a:rPr>
              <a:t>SSL Encryption:</a:t>
            </a:r>
            <a:r>
              <a:rPr lang="en-US" sz="1200">
                <a:solidFill>
                  <a:schemeClr val="tx1"/>
                </a:solidFill>
              </a:rPr>
              <a:t> Ensures secure communication between server and client.</a:t>
            </a:r>
            <a:endParaRPr lang="en-US">
              <a:solidFill>
                <a:schemeClr val="tx1"/>
              </a:solidFill>
            </a:endParaRPr>
          </a:p>
          <a:p>
            <a:pPr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tx1"/>
                </a:solidFill>
              </a:rPr>
              <a:t>Client-Side Encryption:</a:t>
            </a:r>
            <a:r>
              <a:rPr lang="en-US" sz="1200">
                <a:solidFill>
                  <a:schemeClr val="tx1"/>
                </a:solidFill>
              </a:rPr>
              <a:t> Encrypts user data before transmission.</a:t>
            </a:r>
          </a:p>
          <a:p>
            <a:pPr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tx1"/>
                </a:solidFill>
              </a:rPr>
              <a:t>Server-Side Encryption:</a:t>
            </a:r>
            <a:r>
              <a:rPr lang="en-US" sz="1200">
                <a:solidFill>
                  <a:schemeClr val="tx1"/>
                </a:solidFill>
              </a:rPr>
              <a:t> Encrypts data stored in the database.</a:t>
            </a:r>
          </a:p>
          <a:p>
            <a:pPr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tx1"/>
                </a:solidFill>
              </a:rPr>
              <a:t>Access Control: </a:t>
            </a:r>
            <a:r>
              <a:rPr lang="en-US" sz="1200">
                <a:solidFill>
                  <a:schemeClr val="tx1"/>
                </a:solidFill>
              </a:rPr>
              <a:t>Implements role-based access control for authorized user privileges.</a:t>
            </a:r>
          </a:p>
          <a:p>
            <a:pPr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tx1"/>
                </a:solidFill>
              </a:rPr>
              <a:t>Security Auditing:</a:t>
            </a:r>
            <a:r>
              <a:rPr lang="en-US" sz="1200">
                <a:solidFill>
                  <a:schemeClr val="tx1"/>
                </a:solidFill>
              </a:rPr>
              <a:t> Regular assessments to identify and address vulnerabilities.</a:t>
            </a:r>
          </a:p>
          <a:p>
            <a:pPr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tx1"/>
                </a:solidFill>
              </a:rPr>
              <a:t>Privacy Protection:</a:t>
            </a:r>
            <a:r>
              <a:rPr lang="en-US" sz="1200">
                <a:solidFill>
                  <a:schemeClr val="tx1"/>
                </a:solidFill>
              </a:rPr>
              <a:t> Adheres to privacy regulations for data collection and processing.</a:t>
            </a:r>
          </a:p>
          <a:p>
            <a:pPr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tx1"/>
                </a:solidFill>
              </a:rPr>
              <a:t>Data Encryption:</a:t>
            </a:r>
            <a:r>
              <a:rPr lang="en-US" sz="1200">
                <a:solidFill>
                  <a:schemeClr val="tx1"/>
                </a:solidFill>
              </a:rPr>
              <a:t> Encrypts data in transit and at rest for confidentiality.</a:t>
            </a:r>
          </a:p>
          <a:p>
            <a:pPr marL="2286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tx1"/>
                </a:solidFill>
              </a:rPr>
              <a:t>Regular Updates:</a:t>
            </a:r>
            <a:r>
              <a:rPr lang="en-US" sz="1200">
                <a:solidFill>
                  <a:schemeClr val="tx1"/>
                </a:solidFill>
              </a:rPr>
              <a:t> Applies security patches and updates to mitigate known vulnerabilities.</a:t>
            </a:r>
            <a:endParaRPr lang="en-US">
              <a:solidFill>
                <a:schemeClr val="tx1"/>
              </a:solidFill>
            </a:endParaRPr>
          </a:p>
          <a:p>
            <a:pPr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5544B-EF3A-C778-05F4-B86EB379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College Transport Management System</a:t>
            </a:r>
          </a:p>
          <a:p>
            <a:pPr algn="l">
              <a:spcAft>
                <a:spcPts val="600"/>
              </a:spcAft>
              <a:defRPr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  <a:p>
            <a:pPr algn="l">
              <a:spcAft>
                <a:spcPts val="600"/>
              </a:spcAft>
              <a:defRPr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971757-B41B-C11F-44CB-3FD068963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2978" y="6356350"/>
            <a:ext cx="13008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94A09A9-5501-47C1-A89A-A340965A2BE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70469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03489-ED05-45CC-AC53-15D9250C8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Benefits and Outcomes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76CD9-AFAC-AD7D-4A43-C5DA987D0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2362" y="2005663"/>
            <a:ext cx="4114800" cy="44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bg2"/>
                </a:solidFill>
                <a:latin typeface="Calibri" panose="020F0502020204030204"/>
                <a:ea typeface="+mn-ea"/>
                <a:cs typeface="+mn-cs"/>
              </a:rPr>
              <a:t>College Transport management system</a:t>
            </a:r>
            <a:endParaRPr lang="en-US" sz="1100" kern="1200">
              <a:solidFill>
                <a:schemeClr val="bg2"/>
              </a:solidFill>
              <a:latin typeface="Calibri" panose="020F0502020204030204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20124-4D87-4A66-6A88-25760F8B1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94A09A9-5501-47C1-A89A-A340965A2BE2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25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graphicFrame>
        <p:nvGraphicFramePr>
          <p:cNvPr id="24" name="Text Placeholder 2">
            <a:extLst>
              <a:ext uri="{FF2B5EF4-FFF2-40B4-BE49-F238E27FC236}">
                <a16:creationId xmlns:a16="http://schemas.microsoft.com/office/drawing/2014/main" id="{B65426CC-83F4-B175-4C05-B0DB28E77D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973178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8379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6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E8827-73A1-EF15-45E1-838512A45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Scope</a:t>
            </a:r>
          </a:p>
        </p:txBody>
      </p:sp>
      <p:sp>
        <p:nvSpPr>
          <p:cNvPr id="42" name="Freeform: Shape 2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B3CF1-F53B-5B43-A396-C22EE219C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tx1"/>
                </a:solidFill>
              </a:rPr>
              <a:t>Mobile Application Integration: </a:t>
            </a:r>
            <a:r>
              <a:rPr lang="en-US" sz="1100">
                <a:solidFill>
                  <a:schemeClr val="tx1"/>
                </a:solidFill>
              </a:rPr>
              <a:t>Developing mobile apps for convenient access to the system on smartphones.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tx1"/>
                </a:solidFill>
              </a:rPr>
              <a:t>Advanced Analytics and Predictive Modeling:</a:t>
            </a:r>
            <a:r>
              <a:rPr lang="en-US" sz="1100">
                <a:solidFill>
                  <a:schemeClr val="tx1"/>
                </a:solidFill>
              </a:rPr>
              <a:t> Utilizing data analytics and predictive modeling to optimize operations and make informed decisions.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tx1"/>
                </a:solidFill>
              </a:rPr>
              <a:t>Internet of Things (IoT) Integration:</a:t>
            </a:r>
            <a:r>
              <a:rPr lang="en-US" sz="1100">
                <a:solidFill>
                  <a:schemeClr val="tx1"/>
                </a:solidFill>
              </a:rPr>
              <a:t> Incorporating IoT devices for real-time data collection and monitoring.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tx1"/>
                </a:solidFill>
              </a:rPr>
              <a:t>Enhanced Communication Channels:</a:t>
            </a:r>
            <a:r>
              <a:rPr lang="en-US" sz="1100">
                <a:solidFill>
                  <a:schemeClr val="tx1"/>
                </a:solidFill>
              </a:rPr>
              <a:t> Implementing additional communication channels like push notifications and SMS alerts for improved user engagement.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tx1"/>
                </a:solidFill>
              </a:rPr>
              <a:t>Sustainability Initiatives:</a:t>
            </a:r>
            <a:r>
              <a:rPr lang="en-US" sz="1100">
                <a:solidFill>
                  <a:schemeClr val="tx1"/>
                </a:solidFill>
              </a:rPr>
              <a:t> Promoting eco-friendly practices and exploring green transportation solutions.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tx1"/>
                </a:solidFill>
              </a:rPr>
              <a:t>Integration with Smart City Initiatives: </a:t>
            </a:r>
            <a:r>
              <a:rPr lang="en-US" sz="1100">
                <a:solidFill>
                  <a:schemeClr val="tx1"/>
                </a:solidFill>
              </a:rPr>
              <a:t>Collaborating with smart city initiatives for integrated transportation management.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tx1"/>
                </a:solidFill>
              </a:rPr>
              <a:t>Predictive Maintenance: </a:t>
            </a:r>
            <a:r>
              <a:rPr lang="en-US" sz="1100">
                <a:solidFill>
                  <a:schemeClr val="tx1"/>
                </a:solidFill>
              </a:rPr>
              <a:t>Implementing proactive maintenance strategies based on data analysis for efficient maintenance operations.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tx1"/>
                </a:solidFill>
              </a:rPr>
              <a:t>Enhanced Security Measures:</a:t>
            </a:r>
            <a:r>
              <a:rPr lang="en-US" sz="1100">
                <a:solidFill>
                  <a:schemeClr val="tx1"/>
                </a:solidFill>
              </a:rPr>
              <a:t> Enhancing system security with advanced authentication methods and real-time monitoring.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43" name="Oval 30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Bus">
            <a:extLst>
              <a:ext uri="{FF2B5EF4-FFF2-40B4-BE49-F238E27FC236}">
                <a16:creationId xmlns:a16="http://schemas.microsoft.com/office/drawing/2014/main" id="{25A94F87-A3C0-F883-4C8C-A7D2E2889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B4FAAE-49F2-D7DE-B29C-984B79EA6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College Transport Management System</a:t>
            </a:r>
          </a:p>
          <a:p>
            <a:pPr algn="r">
              <a:spcAft>
                <a:spcPts val="600"/>
              </a:spcAft>
            </a:pPr>
            <a:endParaRPr lang="en-US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  <a:p>
            <a:pPr algn="r">
              <a:spcAft>
                <a:spcPts val="600"/>
              </a:spcAft>
            </a:pPr>
            <a:endParaRPr lang="en-US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4" name="Freeform: Shape 36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FDBD9-D22A-EC31-732B-1B953EB7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02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11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3A746-9A8C-3550-13E3-A738E929B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cases of the transport management system in different fields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8EB3CB-CA09-C692-5EB9-539163A87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100">
                <a:solidFill>
                  <a:schemeClr val="bg2"/>
                </a:solidFill>
                <a:ea typeface="+mn-lt"/>
                <a:cs typeface="+mn-lt"/>
              </a:rPr>
              <a:t>College Transport management system</a:t>
            </a:r>
          </a:p>
          <a:p>
            <a:pPr>
              <a:spcAft>
                <a:spcPts val="600"/>
              </a:spcAft>
            </a:pPr>
            <a:endParaRPr lang="en-US" kern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A478A-3938-4DBD-EE51-B9164490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28" name="Text Placeholder 2">
            <a:extLst>
              <a:ext uri="{FF2B5EF4-FFF2-40B4-BE49-F238E27FC236}">
                <a16:creationId xmlns:a16="http://schemas.microsoft.com/office/drawing/2014/main" id="{B6600582-AAC8-C54F-7280-A2059EC5E8A1}"/>
              </a:ext>
            </a:extLst>
          </p:cNvPr>
          <p:cNvGraphicFramePr/>
          <p:nvPr/>
        </p:nvGraphicFramePr>
        <p:xfrm>
          <a:off x="6095999" y="713313"/>
          <a:ext cx="5257801" cy="5431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6773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0D11A-A5B6-2B11-6634-97E92492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D3D085-B8CF-A9A7-148F-3DA0BBB60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76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tint val="75000"/>
                  </a:schemeClr>
                </a:solidFill>
              </a:rPr>
              <a:t>College transport management system</a:t>
            </a:r>
            <a:endParaRPr lang="en-US"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3C403-6495-55D5-DC98-21E310E72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DB17559B-6944-DC2E-101C-870837A512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5999499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4912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 Aashi Srivastava</a:t>
            </a:r>
          </a:p>
          <a:p>
            <a:r>
              <a:rPr lang="en-US"/>
              <a:t> Kriti Srivastava</a:t>
            </a:r>
          </a:p>
          <a:p>
            <a:r>
              <a:rPr lang="en-US"/>
              <a:t> Manas Dubey</a:t>
            </a:r>
          </a:p>
          <a:p>
            <a:r>
              <a:rPr lang="en-US"/>
              <a:t> Sarthak Sharma</a:t>
            </a:r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College Transport Management System</a:t>
            </a:r>
          </a:p>
          <a:p>
            <a:pPr>
              <a:spcAft>
                <a:spcPts val="600"/>
              </a:spcAft>
            </a:pPr>
            <a:endParaRPr lang="en-US" kern="120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54" y="6356350"/>
            <a:ext cx="24774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013E68-0F03-EA17-F58E-DE94636FED26}"/>
              </a:ext>
            </a:extLst>
          </p:cNvPr>
          <p:cNvSpPr txBox="1"/>
          <p:nvPr/>
        </p:nvSpPr>
        <p:spPr>
          <a:xfrm>
            <a:off x="1335073" y="1801090"/>
            <a:ext cx="64234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>
              <a:solidFill>
                <a:srgbClr val="374151"/>
              </a:solidFill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2625E1D7-78A9-A0D2-DCC7-DF71C5712A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337485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D06EA-4A80-FDA3-9135-9477A87BD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1120" y="6234430"/>
            <a:ext cx="4114800" cy="6242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100">
                <a:solidFill>
                  <a:schemeClr val="tx1"/>
                </a:solidFill>
                <a:ea typeface="+mn-lt"/>
                <a:cs typeface="+mn-lt"/>
              </a:rPr>
              <a:t>College Transport Management System</a:t>
            </a:r>
          </a:p>
          <a:p>
            <a:pPr algn="l">
              <a:spcAft>
                <a:spcPts val="600"/>
              </a:spcAft>
              <a:defRPr/>
            </a:pPr>
            <a:endParaRPr lang="en-US" sz="110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spcAft>
                <a:spcPts val="600"/>
              </a:spcAft>
              <a:defRPr/>
            </a:pPr>
            <a:endParaRPr lang="en-US" kern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36CB5-B5A6-2049-38AC-4849F6AE8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94A09A9-5501-47C1-A89A-A340965A2BE2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F4E29-7C46-8C20-B50A-53FA5E62C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Objective</a:t>
            </a:r>
          </a:p>
        </p:txBody>
      </p:sp>
      <p:graphicFrame>
        <p:nvGraphicFramePr>
          <p:cNvPr id="22" name="Text Placeholder 2">
            <a:extLst>
              <a:ext uri="{FF2B5EF4-FFF2-40B4-BE49-F238E27FC236}">
                <a16:creationId xmlns:a16="http://schemas.microsoft.com/office/drawing/2014/main" id="{B8B06717-7F2D-9B12-29A8-EC7D885358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19625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0154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8">
            <a:extLst>
              <a:ext uri="{FF2B5EF4-FFF2-40B4-BE49-F238E27FC236}">
                <a16:creationId xmlns:a16="http://schemas.microsoft.com/office/drawing/2014/main" id="{5452FE58-2523-F0C2-C3FC-41FFC2D37D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4788" r="9085" b="-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4" name="Rectangle 32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EC0E96-6AF6-26DE-887E-158F0D4AB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Technologies Used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B754E-E26A-4398-873D-7143C3632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College Transport Management System</a:t>
            </a:r>
          </a:p>
          <a:p>
            <a:pPr>
              <a:spcAft>
                <a:spcPts val="600"/>
              </a:spcAft>
              <a:defRPr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  <a:p>
            <a:pPr>
              <a:spcAft>
                <a:spcPts val="600"/>
              </a:spcAft>
              <a:defRPr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9192F-8662-FD1F-4F0B-02DF5A6EF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94A09A9-5501-47C1-A89A-A340965A2BE2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aphicFrame>
        <p:nvGraphicFramePr>
          <p:cNvPr id="21" name="Text Placeholder 2">
            <a:extLst>
              <a:ext uri="{FF2B5EF4-FFF2-40B4-BE49-F238E27FC236}">
                <a16:creationId xmlns:a16="http://schemas.microsoft.com/office/drawing/2014/main" id="{154EC589-9A64-2943-16AA-E917F5EC85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58868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34446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31A04B-1FB1-C0EF-A042-29B1CE3D4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Why ASP.NET</a:t>
            </a:r>
          </a:p>
        </p:txBody>
      </p:sp>
      <p:pic>
        <p:nvPicPr>
          <p:cNvPr id="7" name="Picture 6" descr="Blue blocks and networks technology background">
            <a:extLst>
              <a:ext uri="{FF2B5EF4-FFF2-40B4-BE49-F238E27FC236}">
                <a16:creationId xmlns:a16="http://schemas.microsoft.com/office/drawing/2014/main" id="{D37BBBCB-449E-7E74-72B8-C621F9D35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03" r="46996" b="-43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44F4E-A975-AC18-D62C-72B8DE164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Robust and scalable framework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Rapid development with the model-view-controller architecture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Extensive libraries and tools for efficient development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Language flexibility with support for multiple programming languages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Seamless integration with the Microsoft ecosystem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Built-in security features for protecting sensitive data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Support for database management with MS SQL Server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Simplified deployment and maintenance with Visual Studio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Suitable for handling high traffic and large datasets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Promotes code reusability and productivity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6F9780-76FB-5F86-6CDB-88ADF02B2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>
                <a:latin typeface="Calibri" panose="020F0502020204030204"/>
                <a:cs typeface="Calibri"/>
              </a:rPr>
              <a:t>College Transport Management System</a:t>
            </a:r>
            <a:endParaRPr lang="en-US" kern="1200">
              <a:latin typeface="Calibri" panose="020F0502020204030204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8F722-96EA-3BE9-1E9D-632AB674D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2978" y="6356350"/>
            <a:ext cx="13008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94A09A9-5501-47C1-A89A-A340965A2BE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5464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A2F29-0132-9187-C24E-781C9ACA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MySQL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456612-4EE0-8496-FF2F-E4FDFF865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College Transport Management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00A0E-2923-967B-F2DF-80D8C8B2D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Open Source: </a:t>
            </a:r>
            <a:r>
              <a:rPr lang="en-US" sz="2000">
                <a:solidFill>
                  <a:schemeClr val="tx1"/>
                </a:solidFill>
              </a:rPr>
              <a:t>MySQL is freely available and customizable without licensing costs.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Wide Adoption and Community Support:</a:t>
            </a:r>
            <a:r>
              <a:rPr lang="en-US" sz="2000">
                <a:solidFill>
                  <a:schemeClr val="tx1"/>
                </a:solidFill>
              </a:rPr>
              <a:t> It has a large and active user community, ensuring continuous development and support.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Performance and Scalability:</a:t>
            </a:r>
            <a:r>
              <a:rPr lang="en-US" sz="2000">
                <a:solidFill>
                  <a:schemeClr val="tx1"/>
                </a:solidFill>
              </a:rPr>
              <a:t> MySQL offers excellent performance and scalability for handling large datasets and high traffic loads.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Compatibility and Integration:</a:t>
            </a:r>
            <a:r>
              <a:rPr lang="en-US" sz="2000">
                <a:solidFill>
                  <a:schemeClr val="tx1"/>
                </a:solidFill>
              </a:rPr>
              <a:t> It is compatible with various operating systems, languages, and frameworks, allowing easy integration.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Reliability and Security:</a:t>
            </a:r>
            <a:r>
              <a:rPr lang="en-US" sz="2000">
                <a:solidFill>
                  <a:schemeClr val="tx1"/>
                </a:solidFill>
              </a:rPr>
              <a:t> MySQL is known for its reliability, stability, and security features to protect data and ensure compliance.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111E2-6847-A842-731D-7FC885A9E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61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9DA9F-FAB7-5F2E-EB86-1BCFA5376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Key Features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5D83B-BE2A-6CEB-0B1E-2A991350B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1944" y="5006963"/>
            <a:ext cx="6897626" cy="13992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/>
                </a:solidFill>
              </a:rPr>
              <a:t>Track bus from anywhere</a:t>
            </a:r>
          </a:p>
          <a:p>
            <a:pPr marL="342900"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/>
                </a:solidFill>
              </a:rPr>
              <a:t>Manage records of students</a:t>
            </a:r>
          </a:p>
          <a:p>
            <a:pPr marL="342900"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/>
                </a:solidFill>
              </a:rPr>
              <a:t>Maintain the record of buses, their routes, current location,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007A89-FDBC-A1BE-1D31-036B8DDD1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396" y="640073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latin typeface="Calibri" panose="020F0502020204030204"/>
                <a:cs typeface="Calibri"/>
              </a:rPr>
              <a:t>College Transport Management System</a:t>
            </a:r>
            <a:endParaRPr lang="en-US" kern="1200">
              <a:latin typeface="Calibri" panose="020F0502020204030204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219FD4-D29D-00DA-AAE9-9282838D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94A09A9-5501-47C1-A89A-A340965A2BE2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875EB76-E73B-24D9-B0A8-7E805CB06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82" r="4601" b="6955"/>
          <a:stretch/>
        </p:blipFill>
        <p:spPr>
          <a:xfrm>
            <a:off x="202127" y="6715"/>
            <a:ext cx="11631125" cy="5072329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80730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11C09-98D1-D6B2-89F7-146B3EA55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System Overview</a:t>
            </a:r>
          </a:p>
        </p:txBody>
      </p:sp>
      <p:grpSp>
        <p:nvGrpSpPr>
          <p:cNvPr id="50" name="Group 4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ECA5E-1740-43DA-CD3A-D35EFD4FA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u="sng">
                <a:solidFill>
                  <a:schemeClr val="tx1"/>
                </a:solidFill>
              </a:rPr>
              <a:t>Bus Tracking:</a:t>
            </a:r>
            <a:endParaRPr lang="en-US" sz="2000" u="sng">
              <a:solidFill>
                <a:schemeClr val="tx1"/>
              </a:solidFill>
            </a:endParaRPr>
          </a:p>
          <a:p>
            <a:pPr marL="285750"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Real-time tracking of college buses</a:t>
            </a:r>
          </a:p>
          <a:p>
            <a:pPr marL="285750"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GPS-based location updates</a:t>
            </a:r>
          </a:p>
          <a:p>
            <a:pPr marL="285750"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Enables students to know the exact bus arrival time</a:t>
            </a:r>
          </a:p>
          <a:p>
            <a:pPr marL="285750"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Enhances student safety and security during travel</a:t>
            </a:r>
          </a:p>
          <a:p>
            <a:pPr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38BAD42-8D31-61DA-F872-290E413D5A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974" b="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F0159-949D-C070-CC77-14048A460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50334" y="6536628"/>
            <a:ext cx="305086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College Transport Management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793466-D2C8-CB7D-9C12-FE1AD39B0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94A09A9-5501-47C1-A89A-A340965A2BE2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34594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F1176D5-513E-4E73-98C9-4CEA832F576D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2076B5C-85B0-4D30-852D-5E5312EEA9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42FAFE-88B4-49B4-9588-86CB0E564E50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TM45331398</Template>
  <Application>Microsoft Office PowerPoint</Application>
  <PresentationFormat>Widescreen</PresentationFormat>
  <Slides>29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College Transport Management System</vt:lpstr>
      <vt:lpstr>Agenda</vt:lpstr>
      <vt:lpstr>Introduction</vt:lpstr>
      <vt:lpstr>Objective</vt:lpstr>
      <vt:lpstr>Technologies Used</vt:lpstr>
      <vt:lpstr>Why ASP.NET</vt:lpstr>
      <vt:lpstr>Why MySQL</vt:lpstr>
      <vt:lpstr>Key Features</vt:lpstr>
      <vt:lpstr>System Overview</vt:lpstr>
      <vt:lpstr>System Overview</vt:lpstr>
      <vt:lpstr>System overview</vt:lpstr>
      <vt:lpstr>System Overview</vt:lpstr>
      <vt:lpstr>System Overview</vt:lpstr>
      <vt:lpstr>System Overview</vt:lpstr>
      <vt:lpstr>Feedback Feature</vt:lpstr>
      <vt:lpstr>System Architecture</vt:lpstr>
      <vt:lpstr>Homepage</vt:lpstr>
      <vt:lpstr>Student details</vt:lpstr>
      <vt:lpstr>Feedback Form</vt:lpstr>
      <vt:lpstr>Assigned Students</vt:lpstr>
      <vt:lpstr>Bus Management</vt:lpstr>
      <vt:lpstr>Student Management</vt:lpstr>
      <vt:lpstr>Password Update</vt:lpstr>
      <vt:lpstr>System Security and Privacy</vt:lpstr>
      <vt:lpstr>Benefits and Outcomes </vt:lpstr>
      <vt:lpstr>Future Scope</vt:lpstr>
      <vt:lpstr>Use cases of the transport management system in different fields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revision>2</cp:revision>
  <dcterms:created xsi:type="dcterms:W3CDTF">2023-05-28T07:13:48Z</dcterms:created>
  <dcterms:modified xsi:type="dcterms:W3CDTF">2023-05-30T17:31:47Z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